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56" r:id="rId5"/>
    <p:sldId id="327" r:id="rId6"/>
    <p:sldId id="308" r:id="rId7"/>
    <p:sldId id="309" r:id="rId8"/>
    <p:sldId id="310" r:id="rId9"/>
    <p:sldId id="311" r:id="rId10"/>
    <p:sldId id="322" r:id="rId11"/>
    <p:sldId id="328" r:id="rId12"/>
    <p:sldId id="324" r:id="rId13"/>
    <p:sldId id="325" r:id="rId14"/>
    <p:sldId id="314" r:id="rId15"/>
    <p:sldId id="297" r:id="rId16"/>
    <p:sldId id="298" r:id="rId17"/>
    <p:sldId id="276" r:id="rId18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80" userDrawn="1">
          <p15:clr>
            <a:srgbClr val="A4A3A4"/>
          </p15:clr>
        </p15:guide>
        <p15:guide id="2" orient="horz" pos="1776" userDrawn="1">
          <p15:clr>
            <a:srgbClr val="A4A3A4"/>
          </p15:clr>
        </p15:guide>
        <p15:guide id="4" orient="horz" pos="3240" userDrawn="1">
          <p15:clr>
            <a:srgbClr val="A4A3A4"/>
          </p15:clr>
        </p15:guide>
        <p15:guide id="5" pos="3840">
          <p15:clr>
            <a:srgbClr val="A4A3A4"/>
          </p15:clr>
        </p15:guide>
        <p15:guide id="6" pos="5664" userDrawn="1">
          <p15:clr>
            <a:srgbClr val="A4A3A4"/>
          </p15:clr>
        </p15:guide>
        <p15:guide id="7" pos="1536" userDrawn="1">
          <p15:clr>
            <a:srgbClr val="A4A3A4"/>
          </p15:clr>
        </p15:guide>
        <p15:guide id="8" orient="horz" pos="7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Автор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3921"/>
    <a:srgbClr val="BF8641"/>
    <a:srgbClr val="D98D30"/>
    <a:srgbClr val="BF67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78" y="402"/>
      </p:cViewPr>
      <p:guideLst>
        <p:guide orient="horz" pos="1080"/>
        <p:guide orient="horz" pos="1776"/>
        <p:guide orient="horz" pos="3240"/>
        <p:guide pos="3840"/>
        <p:guide pos="5664"/>
        <p:guide pos="1536"/>
        <p:guide orient="horz" pos="7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-1071"/>
    </p:cViewPr>
  </p:sorterViewPr>
  <p:notesViewPr>
    <p:cSldViewPr snapToGrid="0">
      <p:cViewPr varScale="1">
        <p:scale>
          <a:sx n="86" d="100"/>
          <a:sy n="86" d="100"/>
        </p:scale>
        <p:origin x="383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BEC9C2-4DD1-4DB1-851C-EE0B8F1B02AB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DB0C6A5-5F55-4512-8B7E-C7C756765298}">
      <dgm:prSet phldrT="[Текст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dirty="0">
              <a:solidFill>
                <a:schemeClr val="accent1">
                  <a:lumMod val="10000"/>
                </a:schemeClr>
              </a:solidFill>
              <a:latin typeface="+mj-lt"/>
            </a:rPr>
            <a:t>1300 м2 производственных помещений</a:t>
          </a:r>
        </a:p>
        <a:p>
          <a:r>
            <a:rPr lang="ru-RU" dirty="0">
              <a:solidFill>
                <a:schemeClr val="accent1">
                  <a:lumMod val="10000"/>
                </a:schemeClr>
              </a:solidFill>
              <a:latin typeface="+mj-lt"/>
            </a:rPr>
            <a:t>1000 м2 территорий</a:t>
          </a:r>
        </a:p>
        <a:p>
          <a:r>
            <a:rPr lang="ru-RU" dirty="0">
              <a:solidFill>
                <a:schemeClr val="accent1">
                  <a:lumMod val="10000"/>
                </a:schemeClr>
              </a:solidFill>
              <a:latin typeface="+mj-lt"/>
            </a:rPr>
            <a:t>Резидент промышленного парка </a:t>
          </a:r>
        </a:p>
      </dgm:t>
    </dgm:pt>
    <dgm:pt modelId="{5C1174F0-24A3-4E16-9532-2D28926D4C15}" type="parTrans" cxnId="{8A687B74-0EE1-4EF8-B6C7-C558327C8CF3}">
      <dgm:prSet/>
      <dgm:spPr/>
      <dgm:t>
        <a:bodyPr/>
        <a:lstStyle/>
        <a:p>
          <a:endParaRPr lang="ru-RU"/>
        </a:p>
      </dgm:t>
    </dgm:pt>
    <dgm:pt modelId="{9A178D3C-DDF4-42A3-93FF-B022D540CCC9}" type="sibTrans" cxnId="{8A687B74-0EE1-4EF8-B6C7-C558327C8CF3}">
      <dgm:prSet/>
      <dgm:spPr/>
      <dgm:t>
        <a:bodyPr/>
        <a:lstStyle/>
        <a:p>
          <a:endParaRPr lang="ru-RU"/>
        </a:p>
      </dgm:t>
    </dgm:pt>
    <dgm:pt modelId="{FB38DA8B-E833-4AED-8B2D-2A06684F9CBC}">
      <dgm:prSet phldrT="[Текст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ru-RU" sz="2400" dirty="0">
              <a:solidFill>
                <a:schemeClr val="accent1">
                  <a:lumMod val="25000"/>
                </a:schemeClr>
              </a:solidFill>
              <a:latin typeface="+mj-lt"/>
            </a:rPr>
            <a:t>Полностью автоматизированная линия производства</a:t>
          </a:r>
        </a:p>
      </dgm:t>
    </dgm:pt>
    <dgm:pt modelId="{8661989D-50B2-4FD9-8F58-399FAE8611F9}" type="parTrans" cxnId="{40B7D7FC-1E6C-402E-9BBF-0756613B0453}">
      <dgm:prSet/>
      <dgm:spPr/>
      <dgm:t>
        <a:bodyPr/>
        <a:lstStyle/>
        <a:p>
          <a:endParaRPr lang="ru-RU"/>
        </a:p>
      </dgm:t>
    </dgm:pt>
    <dgm:pt modelId="{99932549-1FCA-4ED8-B335-D1F3DBAF386F}" type="sibTrans" cxnId="{40B7D7FC-1E6C-402E-9BBF-0756613B0453}">
      <dgm:prSet/>
      <dgm:spPr/>
      <dgm:t>
        <a:bodyPr/>
        <a:lstStyle/>
        <a:p>
          <a:endParaRPr lang="ru-RU"/>
        </a:p>
      </dgm:t>
    </dgm:pt>
    <dgm:pt modelId="{EBE52F01-F846-41D5-AD66-C5D65F5B6A2A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ru-RU" sz="2000" dirty="0">
              <a:solidFill>
                <a:schemeClr val="accent5">
                  <a:lumMod val="75000"/>
                </a:schemeClr>
              </a:solidFill>
              <a:latin typeface="+mj-lt"/>
            </a:rPr>
            <a:t>Химически устойчивая линия что позволяет производить весь спектр чистящих и дезинфицирующих средств</a:t>
          </a:r>
        </a:p>
      </dgm:t>
    </dgm:pt>
    <dgm:pt modelId="{3508CC23-D9F3-485E-A61A-9B6D2C796BE9}" type="parTrans" cxnId="{973DA730-16EF-4255-AE19-7393B92B9F8D}">
      <dgm:prSet/>
      <dgm:spPr/>
      <dgm:t>
        <a:bodyPr/>
        <a:lstStyle/>
        <a:p>
          <a:endParaRPr lang="ru-RU"/>
        </a:p>
      </dgm:t>
    </dgm:pt>
    <dgm:pt modelId="{3D646A51-2747-49EE-9EAF-4D1759AA2EA6}" type="sibTrans" cxnId="{973DA730-16EF-4255-AE19-7393B92B9F8D}">
      <dgm:prSet/>
      <dgm:spPr/>
      <dgm:t>
        <a:bodyPr/>
        <a:lstStyle/>
        <a:p>
          <a:endParaRPr lang="ru-RU"/>
        </a:p>
      </dgm:t>
    </dgm:pt>
    <dgm:pt modelId="{9FA96AC6-4144-4E56-B591-A0F0DF044BBF}">
      <dgm:prSet phldrT="[Текст]" custT="1"/>
      <dgm:spPr/>
      <dgm:t>
        <a:bodyPr/>
        <a:lstStyle/>
        <a:p>
          <a:r>
            <a:rPr lang="ru-RU" sz="2400" dirty="0">
              <a:solidFill>
                <a:schemeClr val="tx2">
                  <a:lumMod val="50000"/>
                </a:schemeClr>
              </a:solidFill>
              <a:latin typeface="+mj-lt"/>
            </a:rPr>
            <a:t>База сырья и тары</a:t>
          </a:r>
        </a:p>
      </dgm:t>
    </dgm:pt>
    <dgm:pt modelId="{9D9B0B79-D6AE-4895-AFA3-CAA29B93F24F}" type="parTrans" cxnId="{60CCD4EB-E4C8-4530-BF61-65F6BB94F6D3}">
      <dgm:prSet/>
      <dgm:spPr/>
      <dgm:t>
        <a:bodyPr/>
        <a:lstStyle/>
        <a:p>
          <a:endParaRPr lang="ru-RU"/>
        </a:p>
      </dgm:t>
    </dgm:pt>
    <dgm:pt modelId="{2751ADE7-E40D-4A76-8FAF-41E0EB7DA31B}" type="sibTrans" cxnId="{60CCD4EB-E4C8-4530-BF61-65F6BB94F6D3}">
      <dgm:prSet/>
      <dgm:spPr/>
      <dgm:t>
        <a:bodyPr/>
        <a:lstStyle/>
        <a:p>
          <a:endParaRPr lang="ru-RU"/>
        </a:p>
      </dgm:t>
    </dgm:pt>
    <dgm:pt modelId="{EC7820C4-0AE3-40D7-BB17-B864477DDDA1}">
      <dgm:prSet phldrT="[Текст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ru-RU" sz="2400" dirty="0">
              <a:solidFill>
                <a:schemeClr val="tx2">
                  <a:lumMod val="20000"/>
                  <a:lumOff val="80000"/>
                </a:schemeClr>
              </a:solidFill>
              <a:latin typeface="+mj-lt"/>
            </a:rPr>
            <a:t>Отдел маркетинга , логистика , фулфилмент</a:t>
          </a:r>
        </a:p>
      </dgm:t>
    </dgm:pt>
    <dgm:pt modelId="{AA497450-E5A2-4D53-9E10-47AA8206283D}" type="parTrans" cxnId="{85E59E54-94F5-4F15-B1E3-10956EC5982A}">
      <dgm:prSet/>
      <dgm:spPr/>
      <dgm:t>
        <a:bodyPr/>
        <a:lstStyle/>
        <a:p>
          <a:endParaRPr lang="ru-RU"/>
        </a:p>
      </dgm:t>
    </dgm:pt>
    <dgm:pt modelId="{196C7324-7EAD-4321-A776-A9D8F775E27E}" type="sibTrans" cxnId="{85E59E54-94F5-4F15-B1E3-10956EC5982A}">
      <dgm:prSet/>
      <dgm:spPr/>
      <dgm:t>
        <a:bodyPr/>
        <a:lstStyle/>
        <a:p>
          <a:endParaRPr lang="ru-RU"/>
        </a:p>
      </dgm:t>
    </dgm:pt>
    <dgm:pt modelId="{7F2AC2E1-FE3E-4273-9EA0-0654BAB3AB09}" type="pres">
      <dgm:prSet presAssocID="{53BEC9C2-4DD1-4DB1-851C-EE0B8F1B02AB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28F9535-E015-414B-8F0D-6A4EA859AA97}" type="pres">
      <dgm:prSet presAssocID="{53BEC9C2-4DD1-4DB1-851C-EE0B8F1B02AB}" presName="matrix" presStyleCnt="0"/>
      <dgm:spPr/>
    </dgm:pt>
    <dgm:pt modelId="{488C597F-97DA-410F-9ED0-067EE6280394}" type="pres">
      <dgm:prSet presAssocID="{53BEC9C2-4DD1-4DB1-851C-EE0B8F1B02AB}" presName="tile1" presStyleLbl="node1" presStyleIdx="0" presStyleCnt="4"/>
      <dgm:spPr/>
    </dgm:pt>
    <dgm:pt modelId="{DC279572-55AD-462A-9F2D-4FEB71BBC584}" type="pres">
      <dgm:prSet presAssocID="{53BEC9C2-4DD1-4DB1-851C-EE0B8F1B02AB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185BCAAA-F552-4055-B903-498A7D8FA1E3}" type="pres">
      <dgm:prSet presAssocID="{53BEC9C2-4DD1-4DB1-851C-EE0B8F1B02AB}" presName="tile2" presStyleLbl="node1" presStyleIdx="1" presStyleCnt="4" custLinFactNeighborX="213" custLinFactNeighborY="530"/>
      <dgm:spPr/>
    </dgm:pt>
    <dgm:pt modelId="{5AC79FCE-9980-4125-8039-489D6154A812}" type="pres">
      <dgm:prSet presAssocID="{53BEC9C2-4DD1-4DB1-851C-EE0B8F1B02AB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1947CDEB-C3BF-4E05-A7DD-598DA4E27559}" type="pres">
      <dgm:prSet presAssocID="{53BEC9C2-4DD1-4DB1-851C-EE0B8F1B02AB}" presName="tile3" presStyleLbl="node1" presStyleIdx="2" presStyleCnt="4"/>
      <dgm:spPr/>
    </dgm:pt>
    <dgm:pt modelId="{66FBABED-1909-480E-B54C-B25A1ACC3F60}" type="pres">
      <dgm:prSet presAssocID="{53BEC9C2-4DD1-4DB1-851C-EE0B8F1B02AB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C51D0504-D12D-4AB3-9EE8-5986C25D0A6F}" type="pres">
      <dgm:prSet presAssocID="{53BEC9C2-4DD1-4DB1-851C-EE0B8F1B02AB}" presName="tile4" presStyleLbl="node1" presStyleIdx="3" presStyleCnt="4"/>
      <dgm:spPr/>
    </dgm:pt>
    <dgm:pt modelId="{3891873F-D948-4208-BCC4-45558780DE3A}" type="pres">
      <dgm:prSet presAssocID="{53BEC9C2-4DD1-4DB1-851C-EE0B8F1B02AB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4C41ED30-9F92-498A-AC6C-9481862F597A}" type="pres">
      <dgm:prSet presAssocID="{53BEC9C2-4DD1-4DB1-851C-EE0B8F1B02AB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7F6F4511-96B0-45D7-A7A2-A8ABF405FFFD}" type="presOf" srcId="{FB38DA8B-E833-4AED-8B2D-2A06684F9CBC}" destId="{488C597F-97DA-410F-9ED0-067EE6280394}" srcOrd="0" destOrd="0" presId="urn:microsoft.com/office/officeart/2005/8/layout/matrix1"/>
    <dgm:cxn modelId="{973DA730-16EF-4255-AE19-7393B92B9F8D}" srcId="{8DB0C6A5-5F55-4512-8B7E-C7C756765298}" destId="{EBE52F01-F846-41D5-AD66-C5D65F5B6A2A}" srcOrd="1" destOrd="0" parTransId="{3508CC23-D9F3-485E-A61A-9B6D2C796BE9}" sibTransId="{3D646A51-2747-49EE-9EAF-4D1759AA2EA6}"/>
    <dgm:cxn modelId="{FAF9D95F-8E12-4F31-A854-CA2DB7310BB5}" type="presOf" srcId="{9FA96AC6-4144-4E56-B591-A0F0DF044BBF}" destId="{1947CDEB-C3BF-4E05-A7DD-598DA4E27559}" srcOrd="0" destOrd="0" presId="urn:microsoft.com/office/officeart/2005/8/layout/matrix1"/>
    <dgm:cxn modelId="{3A490F46-9240-4D86-92EE-851F23078954}" type="presOf" srcId="{EBE52F01-F846-41D5-AD66-C5D65F5B6A2A}" destId="{185BCAAA-F552-4055-B903-498A7D8FA1E3}" srcOrd="0" destOrd="0" presId="urn:microsoft.com/office/officeart/2005/8/layout/matrix1"/>
    <dgm:cxn modelId="{8A687B74-0EE1-4EF8-B6C7-C558327C8CF3}" srcId="{53BEC9C2-4DD1-4DB1-851C-EE0B8F1B02AB}" destId="{8DB0C6A5-5F55-4512-8B7E-C7C756765298}" srcOrd="0" destOrd="0" parTransId="{5C1174F0-24A3-4E16-9532-2D28926D4C15}" sibTransId="{9A178D3C-DDF4-42A3-93FF-B022D540CCC9}"/>
    <dgm:cxn modelId="{85E59E54-94F5-4F15-B1E3-10956EC5982A}" srcId="{8DB0C6A5-5F55-4512-8B7E-C7C756765298}" destId="{EC7820C4-0AE3-40D7-BB17-B864477DDDA1}" srcOrd="3" destOrd="0" parTransId="{AA497450-E5A2-4D53-9E10-47AA8206283D}" sibTransId="{196C7324-7EAD-4321-A776-A9D8F775E27E}"/>
    <dgm:cxn modelId="{BBD55A59-A2D6-4707-813E-F58539EB018E}" type="presOf" srcId="{FB38DA8B-E833-4AED-8B2D-2A06684F9CBC}" destId="{DC279572-55AD-462A-9F2D-4FEB71BBC584}" srcOrd="1" destOrd="0" presId="urn:microsoft.com/office/officeart/2005/8/layout/matrix1"/>
    <dgm:cxn modelId="{16E80380-0D99-4508-B7D6-8A4CC21B6730}" type="presOf" srcId="{EC7820C4-0AE3-40D7-BB17-B864477DDDA1}" destId="{3891873F-D948-4208-BCC4-45558780DE3A}" srcOrd="1" destOrd="0" presId="urn:microsoft.com/office/officeart/2005/8/layout/matrix1"/>
    <dgm:cxn modelId="{7A7BBDC1-04DE-4026-A54D-0F1C72137615}" type="presOf" srcId="{EC7820C4-0AE3-40D7-BB17-B864477DDDA1}" destId="{C51D0504-D12D-4AB3-9EE8-5986C25D0A6F}" srcOrd="0" destOrd="0" presId="urn:microsoft.com/office/officeart/2005/8/layout/matrix1"/>
    <dgm:cxn modelId="{B43209DC-DEF0-40CA-BB3D-B765DBD3921D}" type="presOf" srcId="{9FA96AC6-4144-4E56-B591-A0F0DF044BBF}" destId="{66FBABED-1909-480E-B54C-B25A1ACC3F60}" srcOrd="1" destOrd="0" presId="urn:microsoft.com/office/officeart/2005/8/layout/matrix1"/>
    <dgm:cxn modelId="{DA9AC0DF-95A9-470D-ABC0-1824F6FAFCFD}" type="presOf" srcId="{EBE52F01-F846-41D5-AD66-C5D65F5B6A2A}" destId="{5AC79FCE-9980-4125-8039-489D6154A812}" srcOrd="1" destOrd="0" presId="urn:microsoft.com/office/officeart/2005/8/layout/matrix1"/>
    <dgm:cxn modelId="{8AE34BE1-2C62-469C-829C-77488F81973D}" type="presOf" srcId="{53BEC9C2-4DD1-4DB1-851C-EE0B8F1B02AB}" destId="{7F2AC2E1-FE3E-4273-9EA0-0654BAB3AB09}" srcOrd="0" destOrd="0" presId="urn:microsoft.com/office/officeart/2005/8/layout/matrix1"/>
    <dgm:cxn modelId="{2900B1E5-0DB9-4DFE-9DC1-07DAFD7E101C}" type="presOf" srcId="{8DB0C6A5-5F55-4512-8B7E-C7C756765298}" destId="{4C41ED30-9F92-498A-AC6C-9481862F597A}" srcOrd="0" destOrd="0" presId="urn:microsoft.com/office/officeart/2005/8/layout/matrix1"/>
    <dgm:cxn modelId="{60CCD4EB-E4C8-4530-BF61-65F6BB94F6D3}" srcId="{8DB0C6A5-5F55-4512-8B7E-C7C756765298}" destId="{9FA96AC6-4144-4E56-B591-A0F0DF044BBF}" srcOrd="2" destOrd="0" parTransId="{9D9B0B79-D6AE-4895-AFA3-CAA29B93F24F}" sibTransId="{2751ADE7-E40D-4A76-8FAF-41E0EB7DA31B}"/>
    <dgm:cxn modelId="{40B7D7FC-1E6C-402E-9BBF-0756613B0453}" srcId="{8DB0C6A5-5F55-4512-8B7E-C7C756765298}" destId="{FB38DA8B-E833-4AED-8B2D-2A06684F9CBC}" srcOrd="0" destOrd="0" parTransId="{8661989D-50B2-4FD9-8F58-399FAE8611F9}" sibTransId="{99932549-1FCA-4ED8-B335-D1F3DBAF386F}"/>
    <dgm:cxn modelId="{E456F311-13BD-4B17-855D-DD3DFFD57C4B}" type="presParOf" srcId="{7F2AC2E1-FE3E-4273-9EA0-0654BAB3AB09}" destId="{228F9535-E015-414B-8F0D-6A4EA859AA97}" srcOrd="0" destOrd="0" presId="urn:microsoft.com/office/officeart/2005/8/layout/matrix1"/>
    <dgm:cxn modelId="{1D43EAFA-8F4D-4CE9-A79F-747E87A5E09D}" type="presParOf" srcId="{228F9535-E015-414B-8F0D-6A4EA859AA97}" destId="{488C597F-97DA-410F-9ED0-067EE6280394}" srcOrd="0" destOrd="0" presId="urn:microsoft.com/office/officeart/2005/8/layout/matrix1"/>
    <dgm:cxn modelId="{EC478BC5-08D0-462D-80F4-4D633000EA97}" type="presParOf" srcId="{228F9535-E015-414B-8F0D-6A4EA859AA97}" destId="{DC279572-55AD-462A-9F2D-4FEB71BBC584}" srcOrd="1" destOrd="0" presId="urn:microsoft.com/office/officeart/2005/8/layout/matrix1"/>
    <dgm:cxn modelId="{24DAC11F-39FB-4639-80D3-FC58C068C3EF}" type="presParOf" srcId="{228F9535-E015-414B-8F0D-6A4EA859AA97}" destId="{185BCAAA-F552-4055-B903-498A7D8FA1E3}" srcOrd="2" destOrd="0" presId="urn:microsoft.com/office/officeart/2005/8/layout/matrix1"/>
    <dgm:cxn modelId="{B5F8275B-CFE3-43DC-A6A0-4BF214F3EAAC}" type="presParOf" srcId="{228F9535-E015-414B-8F0D-6A4EA859AA97}" destId="{5AC79FCE-9980-4125-8039-489D6154A812}" srcOrd="3" destOrd="0" presId="urn:microsoft.com/office/officeart/2005/8/layout/matrix1"/>
    <dgm:cxn modelId="{A34FBF7F-CF05-487E-8919-EFBE4E6435B8}" type="presParOf" srcId="{228F9535-E015-414B-8F0D-6A4EA859AA97}" destId="{1947CDEB-C3BF-4E05-A7DD-598DA4E27559}" srcOrd="4" destOrd="0" presId="urn:microsoft.com/office/officeart/2005/8/layout/matrix1"/>
    <dgm:cxn modelId="{D7765B57-20FC-4567-93F9-AF12464466D2}" type="presParOf" srcId="{228F9535-E015-414B-8F0D-6A4EA859AA97}" destId="{66FBABED-1909-480E-B54C-B25A1ACC3F60}" srcOrd="5" destOrd="0" presId="urn:microsoft.com/office/officeart/2005/8/layout/matrix1"/>
    <dgm:cxn modelId="{535A39EE-08BE-4B1E-8A67-F60E7773C68A}" type="presParOf" srcId="{228F9535-E015-414B-8F0D-6A4EA859AA97}" destId="{C51D0504-D12D-4AB3-9EE8-5986C25D0A6F}" srcOrd="6" destOrd="0" presId="urn:microsoft.com/office/officeart/2005/8/layout/matrix1"/>
    <dgm:cxn modelId="{A30F9AC7-772D-4DD3-A3FE-1A87379C335D}" type="presParOf" srcId="{228F9535-E015-414B-8F0D-6A4EA859AA97}" destId="{3891873F-D948-4208-BCC4-45558780DE3A}" srcOrd="7" destOrd="0" presId="urn:microsoft.com/office/officeart/2005/8/layout/matrix1"/>
    <dgm:cxn modelId="{8126799F-8576-4782-8628-0AF4C25331A6}" type="presParOf" srcId="{7F2AC2E1-FE3E-4273-9EA0-0654BAB3AB09}" destId="{4C41ED30-9F92-498A-AC6C-9481862F597A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8C597F-97DA-410F-9ED0-067EE6280394}">
      <dsp:nvSpPr>
        <dsp:cNvPr id="0" name=""/>
        <dsp:cNvSpPr/>
      </dsp:nvSpPr>
      <dsp:spPr>
        <a:xfrm rot="16200000">
          <a:off x="1347522" y="-1347522"/>
          <a:ext cx="1815571" cy="4510616"/>
        </a:xfrm>
        <a:prstGeom prst="round1Rect">
          <a:avLst/>
        </a:prstGeom>
        <a:solidFill>
          <a:schemeClr val="tx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accent1">
                  <a:lumMod val="25000"/>
                </a:schemeClr>
              </a:solidFill>
              <a:latin typeface="+mj-lt"/>
            </a:rPr>
            <a:t>Полностью автоматизированная линия производства</a:t>
          </a:r>
        </a:p>
      </dsp:txBody>
      <dsp:txXfrm rot="5400000">
        <a:off x="0" y="0"/>
        <a:ext cx="4510616" cy="1361678"/>
      </dsp:txXfrm>
    </dsp:sp>
    <dsp:sp modelId="{185BCAAA-F552-4055-B903-498A7D8FA1E3}">
      <dsp:nvSpPr>
        <dsp:cNvPr id="0" name=""/>
        <dsp:cNvSpPr/>
      </dsp:nvSpPr>
      <dsp:spPr>
        <a:xfrm>
          <a:off x="4510616" y="9622"/>
          <a:ext cx="4510616" cy="1815571"/>
        </a:xfrm>
        <a:prstGeom prst="round1Rect">
          <a:avLst/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>
              <a:solidFill>
                <a:schemeClr val="accent5">
                  <a:lumMod val="75000"/>
                </a:schemeClr>
              </a:solidFill>
              <a:latin typeface="+mj-lt"/>
            </a:rPr>
            <a:t>Химически устойчивая линия что позволяет производить весь спектр чистящих и дезинфицирующих средств</a:t>
          </a:r>
        </a:p>
      </dsp:txBody>
      <dsp:txXfrm>
        <a:off x="4510616" y="9622"/>
        <a:ext cx="4510616" cy="1361678"/>
      </dsp:txXfrm>
    </dsp:sp>
    <dsp:sp modelId="{1947CDEB-C3BF-4E05-A7DD-598DA4E27559}">
      <dsp:nvSpPr>
        <dsp:cNvPr id="0" name=""/>
        <dsp:cNvSpPr/>
      </dsp:nvSpPr>
      <dsp:spPr>
        <a:xfrm rot="10800000">
          <a:off x="0" y="1815571"/>
          <a:ext cx="4510616" cy="1815571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2">
                  <a:lumMod val="50000"/>
                </a:schemeClr>
              </a:solidFill>
              <a:latin typeface="+mj-lt"/>
            </a:rPr>
            <a:t>База сырья и тары</a:t>
          </a:r>
        </a:p>
      </dsp:txBody>
      <dsp:txXfrm rot="10800000">
        <a:off x="0" y="2269463"/>
        <a:ext cx="4510616" cy="1361678"/>
      </dsp:txXfrm>
    </dsp:sp>
    <dsp:sp modelId="{C51D0504-D12D-4AB3-9EE8-5986C25D0A6F}">
      <dsp:nvSpPr>
        <dsp:cNvPr id="0" name=""/>
        <dsp:cNvSpPr/>
      </dsp:nvSpPr>
      <dsp:spPr>
        <a:xfrm rot="5400000">
          <a:off x="5858139" y="468048"/>
          <a:ext cx="1815571" cy="4510616"/>
        </a:xfrm>
        <a:prstGeom prst="round1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2">
                  <a:lumMod val="20000"/>
                  <a:lumOff val="80000"/>
                </a:schemeClr>
              </a:solidFill>
              <a:latin typeface="+mj-lt"/>
            </a:rPr>
            <a:t>Отдел маркетинга , логистика , фулфилмент</a:t>
          </a:r>
        </a:p>
      </dsp:txBody>
      <dsp:txXfrm rot="-5400000">
        <a:off x="4510616" y="2269463"/>
        <a:ext cx="4510616" cy="1361678"/>
      </dsp:txXfrm>
    </dsp:sp>
    <dsp:sp modelId="{4C41ED30-9F92-498A-AC6C-9481862F597A}">
      <dsp:nvSpPr>
        <dsp:cNvPr id="0" name=""/>
        <dsp:cNvSpPr/>
      </dsp:nvSpPr>
      <dsp:spPr>
        <a:xfrm>
          <a:off x="3157431" y="1361678"/>
          <a:ext cx="2706369" cy="907785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chemeClr val="accent1">
                  <a:lumMod val="10000"/>
                </a:schemeClr>
              </a:solidFill>
              <a:latin typeface="+mj-lt"/>
            </a:rPr>
            <a:t>1300 м2 производственных помещений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chemeClr val="accent1">
                  <a:lumMod val="10000"/>
                </a:schemeClr>
              </a:solidFill>
              <a:latin typeface="+mj-lt"/>
            </a:rPr>
            <a:t>1000 м2 территорий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>
              <a:solidFill>
                <a:schemeClr val="accent1">
                  <a:lumMod val="10000"/>
                </a:schemeClr>
              </a:solidFill>
              <a:latin typeface="+mj-lt"/>
            </a:rPr>
            <a:t>Резидент промышленного парка </a:t>
          </a:r>
        </a:p>
      </dsp:txBody>
      <dsp:txXfrm>
        <a:off x="3201745" y="1405992"/>
        <a:ext cx="2617741" cy="8191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EEBDD37D-224E-4A2E-8417-8C17D4A5C8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B1C7EA-584A-4063-BBF8-F1D29734979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5BD5954-F7DD-4672-94AD-8F8087CBFCF1}" type="datetime1">
              <a:rPr lang="ru-RU" smtClean="0"/>
              <a:t>23.08.2024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22F4596-F6B6-4D9D-B156-71CCDAE4E8C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E234F26-69E4-4D77-8646-C93DD1E0AC4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768A390-5D0E-4E62-98EC-976C3766C4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2745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A15341-05BC-495A-8531-A44DD7DDCC83}" type="datetime1">
              <a:rPr lang="ru-RU" smtClean="0"/>
              <a:pPr/>
              <a:t>23.08.2024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B3784F3-2271-4F8D-A0BC-8F40E6849F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41245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8511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20917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2757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763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5778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609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4818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139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378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111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055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085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B3784F3-2271-4F8D-A0BC-8F40E6849FE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2155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B3784F3-2271-4F8D-A0BC-8F40E6849FE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452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2BDD9099-6901-40BC-B1DA-AD6ADD5C60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12188952" cy="6858000"/>
          </a:xfrm>
          <a:solidFill>
            <a:schemeClr val="accent1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458724" y="4524231"/>
            <a:ext cx="11274552" cy="1162499"/>
          </a:xfrm>
          <a:solidFill>
            <a:schemeClr val="tx1">
              <a:alpha val="10000"/>
            </a:schemeClr>
          </a:solidFill>
          <a:ln w="38100">
            <a:solidFill>
              <a:schemeClr val="tx2"/>
            </a:solidFill>
          </a:ln>
        </p:spPr>
        <p:txBody>
          <a:bodyPr lIns="274320" rtlCol="0" anchor="ctr">
            <a:normAutofit/>
          </a:bodyPr>
          <a:lstStyle>
            <a:lvl1pPr algn="l">
              <a:lnSpc>
                <a:spcPct val="108000"/>
              </a:lnSpc>
              <a:defRPr sz="4400" spc="100" baseline="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458723" y="5686727"/>
            <a:ext cx="5637271" cy="692639"/>
          </a:xfrm>
          <a:solidFill>
            <a:schemeClr val="tx1">
              <a:alpha val="10000"/>
            </a:schemeClr>
          </a:solidFill>
          <a:ln w="38100">
            <a:solidFill>
              <a:schemeClr val="tx2"/>
            </a:solidFill>
          </a:ln>
        </p:spPr>
        <p:txBody>
          <a:bodyPr lIns="274320" rtlCol="0" anchor="ctr">
            <a:normAutofit/>
          </a:bodyPr>
          <a:lstStyle>
            <a:lvl1pPr marL="0" indent="0" algn="l">
              <a:lnSpc>
                <a:spcPct val="108000"/>
              </a:lnSpc>
              <a:spcBef>
                <a:spcPts val="0"/>
              </a:spcBef>
              <a:buNone/>
              <a:defRPr sz="1800" cap="all" spc="100" baseline="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ЩЕЛКНИТЕ, ЧТОБЫ ИЗМЕНИТЬ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AEC85266-52B0-409F-8CE4-E444E424D5E1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095993" y="5686727"/>
            <a:ext cx="5637269" cy="692638"/>
          </a:xfrm>
          <a:solidFill>
            <a:schemeClr val="tx1">
              <a:alpha val="10000"/>
            </a:schemeClr>
          </a:solidFill>
          <a:ln w="38100">
            <a:solidFill>
              <a:schemeClr val="tx2"/>
            </a:solidFill>
          </a:ln>
        </p:spPr>
        <p:txBody>
          <a:bodyPr lIns="274320" rtlCol="0" anchor="ctr">
            <a:normAutofit/>
          </a:bodyPr>
          <a:lstStyle>
            <a:lvl1pPr marL="0" indent="0" algn="l">
              <a:lnSpc>
                <a:spcPct val="108000"/>
              </a:lnSpc>
              <a:spcBef>
                <a:spcPts val="0"/>
              </a:spcBef>
              <a:buNone/>
              <a:defRPr sz="1800" cap="all" spc="100" baseline="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ДАТА</a:t>
            </a:r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7">
            <a:extLst>
              <a:ext uri="{FF2B5EF4-FFF2-40B4-BE49-F238E27FC236}">
                <a16:creationId xmlns:a16="http://schemas.microsoft.com/office/drawing/2014/main" id="{8610CAC7-0287-4791-AA90-6C130B8730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12188952" cy="6858000"/>
          </a:xfrm>
          <a:solidFill>
            <a:schemeClr val="accent1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8544" y="960120"/>
            <a:ext cx="4700016" cy="1325563"/>
          </a:xfrm>
        </p:spPr>
        <p:txBody>
          <a:bodyPr rtlCol="0"/>
          <a:lstStyle>
            <a:lvl1pPr algn="ctr"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заголовок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31152" y="2715768"/>
            <a:ext cx="4114800" cy="1188720"/>
          </a:xfrm>
        </p:spPr>
        <p:txBody>
          <a:bodyPr rtlCol="0" anchor="t">
            <a:normAutofit/>
          </a:bodyPr>
          <a:lstStyle>
            <a:lvl1pPr marL="0" indent="0" algn="ctr">
              <a:lnSpc>
                <a:spcPts val="2100"/>
              </a:lnSpc>
              <a:buNone/>
              <a:defRPr sz="1400" b="0">
                <a:solidFill>
                  <a:schemeClr val="accent3">
                    <a:lumMod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931152" y="4663440"/>
            <a:ext cx="4114800" cy="1005840"/>
          </a:xfrm>
        </p:spPr>
        <p:txBody>
          <a:bodyPr rtlCol="0" anchor="t">
            <a:normAutofit/>
          </a:bodyPr>
          <a:lstStyle>
            <a:lvl1pPr marL="0" indent="0" algn="ctr">
              <a:lnSpc>
                <a:spcPts val="2100"/>
              </a:lnSpc>
              <a:buNone/>
              <a:defRPr sz="1400" b="0">
                <a:solidFill>
                  <a:schemeClr val="accent3">
                    <a:lumMod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текст 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Презентация для конференции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230535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9808"/>
            <a:ext cx="10515600" cy="914400"/>
          </a:xfrm>
        </p:spPr>
        <p:txBody>
          <a:bodyPr rtlCol="0"/>
          <a:lstStyle>
            <a:lvl1pPr algn="ctr"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для конференции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35" name="Текст 10">
            <a:extLst>
              <a:ext uri="{FF2B5EF4-FFF2-40B4-BE49-F238E27FC236}">
                <a16:creationId xmlns:a16="http://schemas.microsoft.com/office/drawing/2014/main" id="{301DA176-9193-4B04-B599-C94E317913E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8952" y="3127677"/>
            <a:ext cx="1051560" cy="457200"/>
          </a:xfrm>
        </p:spPr>
        <p:txBody>
          <a:bodyPr rtlCol="0" anchor="ctr"/>
          <a:lstStyle>
            <a:lvl1pPr marL="0" indent="0" algn="ctr">
              <a:buNone/>
              <a:defRPr sz="1400" b="1" spc="300" baseline="0">
                <a:solidFill>
                  <a:schemeClr val="accent3">
                    <a:lumMod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Год</a:t>
            </a:r>
          </a:p>
        </p:txBody>
      </p:sp>
      <p:sp>
        <p:nvSpPr>
          <p:cNvPr id="36" name="Текст 10">
            <a:extLst>
              <a:ext uri="{FF2B5EF4-FFF2-40B4-BE49-F238E27FC236}">
                <a16:creationId xmlns:a16="http://schemas.microsoft.com/office/drawing/2014/main" id="{D950A6C4-345F-4857-A613-BA3B56096B8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65960" y="3275117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8" name="Текст 10">
            <a:extLst>
              <a:ext uri="{FF2B5EF4-FFF2-40B4-BE49-F238E27FC236}">
                <a16:creationId xmlns:a16="http://schemas.microsoft.com/office/drawing/2014/main" id="{DD4ADE2E-411A-4FE3-BE95-DAF1FDCBC55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53880" y="3275117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39" name="Текст 10">
            <a:extLst>
              <a:ext uri="{FF2B5EF4-FFF2-40B4-BE49-F238E27FC236}">
                <a16:creationId xmlns:a16="http://schemas.microsoft.com/office/drawing/2014/main" id="{47FAF332-F615-4C47-95EA-CE17DFEE62A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541800" y="3275117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0" name="Текст 10">
            <a:extLst>
              <a:ext uri="{FF2B5EF4-FFF2-40B4-BE49-F238E27FC236}">
                <a16:creationId xmlns:a16="http://schemas.microsoft.com/office/drawing/2014/main" id="{4AE2424F-E961-4201-91A6-3AAB4B81F20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29720" y="3275117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1" name="Текст 10">
            <a:extLst>
              <a:ext uri="{FF2B5EF4-FFF2-40B4-BE49-F238E27FC236}">
                <a16:creationId xmlns:a16="http://schemas.microsoft.com/office/drawing/2014/main" id="{376057B0-36CD-44FC-A0B9-2DD64FB47DD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58952" y="3928953"/>
            <a:ext cx="1051560" cy="457200"/>
          </a:xfrm>
        </p:spPr>
        <p:txBody>
          <a:bodyPr rtlCol="0" anchor="ctr"/>
          <a:lstStyle>
            <a:lvl1pPr marL="0" indent="0" algn="ctr">
              <a:buNone/>
              <a:defRPr sz="1400" b="1" spc="300" baseline="0">
                <a:solidFill>
                  <a:schemeClr val="accent3">
                    <a:lumMod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Год</a:t>
            </a:r>
          </a:p>
        </p:txBody>
      </p:sp>
      <p:sp>
        <p:nvSpPr>
          <p:cNvPr id="42" name="Текст 10">
            <a:extLst>
              <a:ext uri="{FF2B5EF4-FFF2-40B4-BE49-F238E27FC236}">
                <a16:creationId xmlns:a16="http://schemas.microsoft.com/office/drawing/2014/main" id="{676D61D8-553D-48A5-A736-7775F27B69B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117640" y="3275117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3" name="Текст 10">
            <a:extLst>
              <a:ext uri="{FF2B5EF4-FFF2-40B4-BE49-F238E27FC236}">
                <a16:creationId xmlns:a16="http://schemas.microsoft.com/office/drawing/2014/main" id="{82028ADE-A26E-4E87-85C6-87A161CB82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5560" y="3275117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4" name="Текст 10">
            <a:extLst>
              <a:ext uri="{FF2B5EF4-FFF2-40B4-BE49-F238E27FC236}">
                <a16:creationId xmlns:a16="http://schemas.microsoft.com/office/drawing/2014/main" id="{D49729D5-3821-43F6-A1C5-5549E5177E0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93480" y="3275117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5" name="Текст 10">
            <a:extLst>
              <a:ext uri="{FF2B5EF4-FFF2-40B4-BE49-F238E27FC236}">
                <a16:creationId xmlns:a16="http://schemas.microsoft.com/office/drawing/2014/main" id="{02C709FA-DC0E-435A-A4A7-A975A8D413B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057240" y="3275117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6" name="Текст 10">
            <a:extLst>
              <a:ext uri="{FF2B5EF4-FFF2-40B4-BE49-F238E27FC236}">
                <a16:creationId xmlns:a16="http://schemas.microsoft.com/office/drawing/2014/main" id="{018BA8DF-331D-4B6E-AF52-AA13732A6B9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481400" y="3275117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7" name="Текст 10">
            <a:extLst>
              <a:ext uri="{FF2B5EF4-FFF2-40B4-BE49-F238E27FC236}">
                <a16:creationId xmlns:a16="http://schemas.microsoft.com/office/drawing/2014/main" id="{DBEB8F26-CF5F-4C8F-94D3-2DACD0914B6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269320" y="3275117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8" name="Текст 10">
            <a:extLst>
              <a:ext uri="{FF2B5EF4-FFF2-40B4-BE49-F238E27FC236}">
                <a16:creationId xmlns:a16="http://schemas.microsoft.com/office/drawing/2014/main" id="{0EC0A380-C705-47E5-960A-C495280B86E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845160" y="3275117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49" name="Текст 10">
            <a:extLst>
              <a:ext uri="{FF2B5EF4-FFF2-40B4-BE49-F238E27FC236}">
                <a16:creationId xmlns:a16="http://schemas.microsoft.com/office/drawing/2014/main" id="{E217E3B9-2273-4A22-A07E-4FEFB35FCC0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633085" y="3275117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0" name="Текст 10">
            <a:extLst>
              <a:ext uri="{FF2B5EF4-FFF2-40B4-BE49-F238E27FC236}">
                <a16:creationId xmlns:a16="http://schemas.microsoft.com/office/drawing/2014/main" id="{FE119361-CC51-4C9D-A4B5-BDEEE01371A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969915" y="4062181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1" name="Текст 10">
            <a:extLst>
              <a:ext uri="{FF2B5EF4-FFF2-40B4-BE49-F238E27FC236}">
                <a16:creationId xmlns:a16="http://schemas.microsoft.com/office/drawing/2014/main" id="{E39AABDA-9976-4AB3-BCBF-77B491015F50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57602" y="4062181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2" name="Текст 10">
            <a:extLst>
              <a:ext uri="{FF2B5EF4-FFF2-40B4-BE49-F238E27FC236}">
                <a16:creationId xmlns:a16="http://schemas.microsoft.com/office/drawing/2014/main" id="{9EFE40FF-B422-4391-9236-D2D2D09F30C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545289" y="4062181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3" name="Текст 10">
            <a:extLst>
              <a:ext uri="{FF2B5EF4-FFF2-40B4-BE49-F238E27FC236}">
                <a16:creationId xmlns:a16="http://schemas.microsoft.com/office/drawing/2014/main" id="{6B6D260C-7D2F-4024-86D5-8338D454EBE7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32976" y="4062181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4" name="Текст 10">
            <a:extLst>
              <a:ext uri="{FF2B5EF4-FFF2-40B4-BE49-F238E27FC236}">
                <a16:creationId xmlns:a16="http://schemas.microsoft.com/office/drawing/2014/main" id="{2F9B810E-07ED-4DCA-941C-C388D0D629A2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120663" y="4062181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5" name="Текст 10">
            <a:extLst>
              <a:ext uri="{FF2B5EF4-FFF2-40B4-BE49-F238E27FC236}">
                <a16:creationId xmlns:a16="http://schemas.microsoft.com/office/drawing/2014/main" id="{BD4447B3-0D22-4C7F-943D-0B587278283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908350" y="4062181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6" name="Текст 10">
            <a:extLst>
              <a:ext uri="{FF2B5EF4-FFF2-40B4-BE49-F238E27FC236}">
                <a16:creationId xmlns:a16="http://schemas.microsoft.com/office/drawing/2014/main" id="{642B6C40-8744-4C84-B1E3-6E43D565F11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6696037" y="4062181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7" name="Текст 10">
            <a:extLst>
              <a:ext uri="{FF2B5EF4-FFF2-40B4-BE49-F238E27FC236}">
                <a16:creationId xmlns:a16="http://schemas.microsoft.com/office/drawing/2014/main" id="{A59ADB66-05AF-4A45-9C95-D32C5989A67E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9059098" y="4062181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8" name="Текст 10">
            <a:extLst>
              <a:ext uri="{FF2B5EF4-FFF2-40B4-BE49-F238E27FC236}">
                <a16:creationId xmlns:a16="http://schemas.microsoft.com/office/drawing/2014/main" id="{0068B2A9-DD05-4E1D-BD33-A2E85A5EC6D9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7483724" y="4062181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59" name="Текст 10">
            <a:extLst>
              <a:ext uri="{FF2B5EF4-FFF2-40B4-BE49-F238E27FC236}">
                <a16:creationId xmlns:a16="http://schemas.microsoft.com/office/drawing/2014/main" id="{D9CC05E1-548C-4EEE-882C-6E801268902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8271411" y="4062181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60" name="Текст 10">
            <a:extLst>
              <a:ext uri="{FF2B5EF4-FFF2-40B4-BE49-F238E27FC236}">
                <a16:creationId xmlns:a16="http://schemas.microsoft.com/office/drawing/2014/main" id="{8E2FCD6E-08B0-49F8-BB46-6509A73C300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9846785" y="4062181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61" name="Текст 10">
            <a:extLst>
              <a:ext uri="{FF2B5EF4-FFF2-40B4-BE49-F238E27FC236}">
                <a16:creationId xmlns:a16="http://schemas.microsoft.com/office/drawing/2014/main" id="{8D149A50-AE02-4525-9165-71B5B24E27DF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0634472" y="4062181"/>
            <a:ext cx="640080" cy="201776"/>
          </a:xfrm>
        </p:spPr>
        <p:txBody>
          <a:bodyPr rtlCol="0">
            <a:noAutofit/>
          </a:bodyPr>
          <a:lstStyle>
            <a:lvl1pPr marL="0" indent="0" algn="ctr">
              <a:buNone/>
              <a:defRPr sz="1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ММ</a:t>
            </a:r>
          </a:p>
        </p:txBody>
      </p:sp>
      <p:sp>
        <p:nvSpPr>
          <p:cNvPr id="62" name="Текст 3">
            <a:extLst>
              <a:ext uri="{FF2B5EF4-FFF2-40B4-BE49-F238E27FC236}">
                <a16:creationId xmlns:a16="http://schemas.microsoft.com/office/drawing/2014/main" id="{24126B4E-6F4A-4E61-B11D-78A183E49459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7" y="1760565"/>
            <a:ext cx="1828800" cy="696885"/>
          </a:xfrm>
          <a:noFill/>
          <a:ln w="12700">
            <a:solidFill>
              <a:schemeClr val="accent3"/>
            </a:solidFill>
          </a:ln>
        </p:spPr>
        <p:txBody>
          <a:bodyPr tIns="36000" rtlCol="0" anchor="ctr" anchorCtr="1">
            <a:normAutofit/>
          </a:bodyPr>
          <a:lstStyle>
            <a:lvl1pPr marL="0" indent="0" algn="ctr">
              <a:lnSpc>
                <a:spcPct val="100000"/>
              </a:lnSpc>
              <a:buNone/>
              <a:defRPr sz="1100" spc="20" baseline="0">
                <a:solidFill>
                  <a:schemeClr val="accent3">
                    <a:lumMod val="25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Название элемента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014A76E8-F520-4630-8BBA-F9B7A0DAAB02}"/>
              </a:ext>
            </a:extLst>
          </p:cNvPr>
          <p:cNvSpPr/>
          <p:nvPr userDrawn="1"/>
        </p:nvSpPr>
        <p:spPr>
          <a:xfrm>
            <a:off x="929640" y="3648582"/>
            <a:ext cx="10332720" cy="228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solidFill>
                <a:schemeClr val="accent3">
                  <a:lumMod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64" name="Дата 4">
            <a:extLst>
              <a:ext uri="{FF2B5EF4-FFF2-40B4-BE49-F238E27FC236}">
                <a16:creationId xmlns:a16="http://schemas.microsoft.com/office/drawing/2014/main" id="{49043823-D35F-46B1-919E-197C35555610}"/>
              </a:ext>
            </a:extLst>
          </p:cNvPr>
          <p:cNvSpPr>
            <a:spLocks noGrp="1"/>
          </p:cNvSpPr>
          <p:nvPr>
            <p:ph type="dt" sz="half" idx="60"/>
          </p:nvPr>
        </p:nvSpPr>
        <p:spPr>
          <a:xfrm>
            <a:off x="457200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20ХХ</a:t>
            </a:r>
          </a:p>
        </p:txBody>
      </p:sp>
    </p:spTree>
    <p:extLst>
      <p:ext uri="{BB962C8B-B14F-4D97-AF65-F5344CB8AC3E}">
        <p14:creationId xmlns:p14="http://schemas.microsoft.com/office/powerpoint/2010/main" val="1294209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лючевые выво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7">
            <a:extLst>
              <a:ext uri="{FF2B5EF4-FFF2-40B4-BE49-F238E27FC236}">
                <a16:creationId xmlns:a16="http://schemas.microsoft.com/office/drawing/2014/main" id="{1B08CCD3-BAD4-467E-B843-1BD3FC1D83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12188952" cy="6858000"/>
          </a:xfrm>
          <a:solidFill>
            <a:schemeClr val="tx2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960120"/>
            <a:ext cx="5029200" cy="914400"/>
          </a:xfrm>
        </p:spPr>
        <p:txBody>
          <a:bodyPr rtlCol="0"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E4E5D546-07C2-4A4B-85D2-F23B489AB47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4400" y="2935224"/>
            <a:ext cx="2130552" cy="950976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BD981D89-A62B-4844-B43A-DFEEC6CACD2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4400" y="4306824"/>
            <a:ext cx="2130552" cy="950976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11" name="Текст 8">
            <a:extLst>
              <a:ext uri="{FF2B5EF4-FFF2-40B4-BE49-F238E27FC236}">
                <a16:creationId xmlns:a16="http://schemas.microsoft.com/office/drawing/2014/main" id="{071D86D6-F37C-4280-9551-DFF729C85B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64408" y="2935224"/>
            <a:ext cx="2221992" cy="950976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12" name="Текст 8">
            <a:extLst>
              <a:ext uri="{FF2B5EF4-FFF2-40B4-BE49-F238E27FC236}">
                <a16:creationId xmlns:a16="http://schemas.microsoft.com/office/drawing/2014/main" id="{BB88B61E-B44C-46EB-B875-1F55B02E895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64408" y="4334256"/>
            <a:ext cx="2221992" cy="950976"/>
          </a:xfrm>
        </p:spPr>
        <p:txBody>
          <a:bodyPr rtlCol="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</p:spTree>
    <p:extLst>
      <p:ext uri="{BB962C8B-B14F-4D97-AF65-F5344CB8AC3E}">
        <p14:creationId xmlns:p14="http://schemas.microsoft.com/office/powerpoint/2010/main" val="1417731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веты для предприят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 descr="фотография мрамора ">
            <a:extLst>
              <a:ext uri="{FF2B5EF4-FFF2-40B4-BE49-F238E27FC236}">
                <a16:creationId xmlns:a16="http://schemas.microsoft.com/office/drawing/2014/main" id="{5886E31A-DA35-4E25-9FA3-92E90FBF38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0056CF5-B0DF-4053-8A82-BBBE7FF686BE}"/>
              </a:ext>
            </a:extLst>
          </p:cNvPr>
          <p:cNvSpPr/>
          <p:nvPr userDrawn="1"/>
        </p:nvSpPr>
        <p:spPr>
          <a:xfrm>
            <a:off x="442118" y="457200"/>
            <a:ext cx="11274552" cy="5943600"/>
          </a:xfrm>
          <a:prstGeom prst="rect">
            <a:avLst/>
          </a:prstGeom>
          <a:solidFill>
            <a:schemeClr val="tx2">
              <a:lumMod val="20000"/>
              <a:lumOff val="80000"/>
              <a:alpha val="85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8E4B2F5F-448A-4BB9-BF2F-3CCB44D32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501565" y="2471420"/>
            <a:ext cx="4809744" cy="3473216"/>
            <a:chOff x="6355080" y="2494474"/>
            <a:chExt cx="4960620" cy="3473216"/>
          </a:xfrm>
        </p:grpSpPr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06457872-52AD-4B0D-A773-AA48B3B219D3}"/>
                </a:ext>
              </a:extLst>
            </p:cNvPr>
            <p:cNvGrpSpPr/>
            <p:nvPr/>
          </p:nvGrpSpPr>
          <p:grpSpPr>
            <a:xfrm>
              <a:off x="6355080" y="2494474"/>
              <a:ext cx="4960620" cy="3473216"/>
              <a:chOff x="6355080" y="2180573"/>
              <a:chExt cx="4960620" cy="3473216"/>
            </a:xfrm>
          </p:grpSpPr>
          <p:cxnSp>
            <p:nvCxnSpPr>
              <p:cNvPr id="30" name="Прямая соединительная линия 29">
                <a:extLst>
                  <a:ext uri="{FF2B5EF4-FFF2-40B4-BE49-F238E27FC236}">
                    <a16:creationId xmlns:a16="http://schemas.microsoft.com/office/drawing/2014/main" id="{BD088C3C-893A-4A45-97E6-CF8230EF1DB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56521" y="3332425"/>
                <a:ext cx="4959179" cy="7179"/>
              </a:xfrm>
              <a:prstGeom prst="line">
                <a:avLst/>
              </a:prstGeom>
              <a:ln w="12700">
                <a:solidFill>
                  <a:schemeClr val="accent3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Прямая соединительная линия 30">
                <a:extLst>
                  <a:ext uri="{FF2B5EF4-FFF2-40B4-BE49-F238E27FC236}">
                    <a16:creationId xmlns:a16="http://schemas.microsoft.com/office/drawing/2014/main" id="{C118EF61-FF64-44B8-B5AB-D7D0700D7A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55080" y="4494758"/>
                <a:ext cx="4956048" cy="0"/>
              </a:xfrm>
              <a:prstGeom prst="line">
                <a:avLst/>
              </a:prstGeom>
              <a:ln w="12700">
                <a:solidFill>
                  <a:schemeClr val="accent3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Прямоугольник 31">
                <a:extLst>
                  <a:ext uri="{FF2B5EF4-FFF2-40B4-BE49-F238E27FC236}">
                    <a16:creationId xmlns:a16="http://schemas.microsoft.com/office/drawing/2014/main" id="{C684B867-CCAD-498D-B6E2-8981BF01EC0F}"/>
                  </a:ext>
                </a:extLst>
              </p:cNvPr>
              <p:cNvSpPr/>
              <p:nvPr/>
            </p:nvSpPr>
            <p:spPr>
              <a:xfrm>
                <a:off x="6356521" y="2180573"/>
                <a:ext cx="4950649" cy="3473216"/>
              </a:xfrm>
              <a:prstGeom prst="rect">
                <a:avLst/>
              </a:prstGeom>
              <a:noFill/>
              <a:ln w="12700">
                <a:solidFill>
                  <a:schemeClr val="accent3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>
                  <a:latin typeface="Calibri" panose="020F0502020204030204" pitchFamily="34" charset="0"/>
                </a:endParaRPr>
              </a:p>
            </p:txBody>
          </p:sp>
        </p:grp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999BD33D-A5B4-469A-9937-DE6D3611C034}"/>
                </a:ext>
              </a:extLst>
            </p:cNvPr>
            <p:cNvCxnSpPr>
              <a:cxnSpLocks/>
            </p:cNvCxnSpPr>
            <p:nvPr/>
          </p:nvCxnSpPr>
          <p:spPr>
            <a:xfrm>
              <a:off x="7838022" y="2494474"/>
              <a:ext cx="0" cy="3473216"/>
            </a:xfrm>
            <a:prstGeom prst="line">
              <a:avLst/>
            </a:prstGeom>
            <a:ln w="12700">
              <a:solidFill>
                <a:schemeClr val="accent3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A3DDCF11-EBBF-48BB-8FF1-3BCC5342FE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7824" y="914400"/>
            <a:ext cx="5212080" cy="5029200"/>
          </a:xfrm>
          <a:solidFill>
            <a:schemeClr val="bg1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508" y="960120"/>
            <a:ext cx="4905292" cy="914400"/>
          </a:xfrm>
        </p:spPr>
        <p:txBody>
          <a:bodyPr rtlCol="0"/>
          <a:lstStyle>
            <a:lvl1pPr algn="ctr"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183880" y="2688336"/>
            <a:ext cx="2862072" cy="71323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1400">
                <a:solidFill>
                  <a:schemeClr val="accent3">
                    <a:lumMod val="2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 anchor="b" anchorCtr="0"/>
          <a:lstStyle>
            <a:lvl1pPr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 anchor="b" anchorCtr="0"/>
          <a:lstStyle>
            <a:lvl1pPr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ДЛЯ КОНФЕРЕНЦИИ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 anchor="b" anchorCtr="0"/>
          <a:lstStyle>
            <a:lvl1pPr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C5D1F2BB-3E57-46BA-8BCC-5F9B17C8BD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20256" y="2779776"/>
            <a:ext cx="786384" cy="655984"/>
          </a:xfrm>
        </p:spPr>
        <p:txBody>
          <a:bodyPr rtlCol="0" anchor="ctr" anchorCtr="0">
            <a:noAutofit/>
          </a:bodyPr>
          <a:lstStyle>
            <a:lvl1pPr marL="0" indent="0">
              <a:buNone/>
              <a:defRPr sz="3600" b="0" spc="300" baseline="30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48C13CD1-B240-4AFC-AF08-95A80AEEFEE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183880" y="3849624"/>
            <a:ext cx="2862072" cy="73152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1400">
                <a:solidFill>
                  <a:schemeClr val="accent3">
                    <a:lumMod val="2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AEE266CC-F8CC-4C06-B1E4-3D7E399F8936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8183880" y="4992624"/>
            <a:ext cx="2862072" cy="749808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1400">
                <a:solidFill>
                  <a:schemeClr val="accent3">
                    <a:lumMod val="2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CC7B8197-5533-4814-8838-67C657A3B73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87184" y="2788920"/>
            <a:ext cx="731520" cy="731520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56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1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5A5A7DC7-2FC5-48F8-9345-17A7C96CD2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20256" y="3840480"/>
            <a:ext cx="786384" cy="655984"/>
          </a:xfrm>
        </p:spPr>
        <p:txBody>
          <a:bodyPr rtlCol="0" anchor="b" anchorCtr="0">
            <a:noAutofit/>
          </a:bodyPr>
          <a:lstStyle>
            <a:lvl1pPr marL="0" indent="0">
              <a:buNone/>
              <a:defRPr sz="3600" b="0" spc="300" baseline="30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17" name="Текст 13">
            <a:extLst>
              <a:ext uri="{FF2B5EF4-FFF2-40B4-BE49-F238E27FC236}">
                <a16:creationId xmlns:a16="http://schemas.microsoft.com/office/drawing/2014/main" id="{AF89EB7C-DC5A-461B-BA21-63D32989316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87184" y="3950208"/>
            <a:ext cx="731520" cy="731520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56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2</a:t>
            </a:r>
          </a:p>
        </p:txBody>
      </p:sp>
      <p:sp>
        <p:nvSpPr>
          <p:cNvPr id="21" name="Текст 10">
            <a:extLst>
              <a:ext uri="{FF2B5EF4-FFF2-40B4-BE49-F238E27FC236}">
                <a16:creationId xmlns:a16="http://schemas.microsoft.com/office/drawing/2014/main" id="{1BF30512-FBFE-40CF-8565-50BAA99A4FD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20256" y="4983480"/>
            <a:ext cx="786384" cy="655984"/>
          </a:xfrm>
        </p:spPr>
        <p:txBody>
          <a:bodyPr rtlCol="0" anchor="b" anchorCtr="0">
            <a:noAutofit/>
          </a:bodyPr>
          <a:lstStyle>
            <a:lvl1pPr marL="0" indent="0">
              <a:buNone/>
              <a:defRPr sz="3600" b="0" spc="300" baseline="30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22" name="Текст 13">
            <a:extLst>
              <a:ext uri="{FF2B5EF4-FFF2-40B4-BE49-F238E27FC236}">
                <a16:creationId xmlns:a16="http://schemas.microsoft.com/office/drawing/2014/main" id="{29E43D0B-1071-466B-B883-92B9D02F09E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87184" y="5111496"/>
            <a:ext cx="731520" cy="731520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56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3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250BA95E-CDDF-419E-808E-3B59CA01E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009472" y="1943463"/>
            <a:ext cx="3832828" cy="2136"/>
            <a:chOff x="7009472" y="1943463"/>
            <a:chExt cx="3832828" cy="2136"/>
          </a:xfrm>
          <a:solidFill>
            <a:schemeClr val="accent3">
              <a:lumMod val="25000"/>
            </a:schemeClr>
          </a:solidFill>
        </p:grpSpPr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D67A0655-E45C-49C2-AADC-0829E7E67581}"/>
                </a:ext>
              </a:extLst>
            </p:cNvPr>
            <p:cNvCxnSpPr>
              <a:cxnSpLocks/>
            </p:cNvCxnSpPr>
            <p:nvPr/>
          </p:nvCxnSpPr>
          <p:spPr>
            <a:xfrm>
              <a:off x="7009472" y="1943463"/>
              <a:ext cx="1371600" cy="0"/>
            </a:xfrm>
            <a:prstGeom prst="line">
              <a:avLst/>
            </a:prstGeom>
            <a:grpFill/>
            <a:ln w="12700">
              <a:solidFill>
                <a:schemeClr val="accent3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E013C2C0-9B08-4EDE-B15B-FF5C1BB55327}"/>
                </a:ext>
              </a:extLst>
            </p:cNvPr>
            <p:cNvCxnSpPr>
              <a:cxnSpLocks/>
            </p:cNvCxnSpPr>
            <p:nvPr/>
          </p:nvCxnSpPr>
          <p:spPr>
            <a:xfrm>
              <a:off x="9470700" y="1945599"/>
              <a:ext cx="1371600" cy="0"/>
            </a:xfrm>
            <a:prstGeom prst="line">
              <a:avLst/>
            </a:prstGeom>
            <a:grpFill/>
            <a:ln w="12700">
              <a:solidFill>
                <a:schemeClr val="accent3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Графический объект 25" descr="значок веточки">
            <a:extLst>
              <a:ext uri="{FF2B5EF4-FFF2-40B4-BE49-F238E27FC236}">
                <a16:creationId xmlns:a16="http://schemas.microsoft.com/office/drawing/2014/main" id="{19D5E825-EB79-4044-93F6-2C3F849013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691531" flipH="1">
            <a:off x="8536514" y="1719135"/>
            <a:ext cx="808894" cy="35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8126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5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изыв к действи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7">
            <a:extLst>
              <a:ext uri="{FF2B5EF4-FFF2-40B4-BE49-F238E27FC236}">
                <a16:creationId xmlns:a16="http://schemas.microsoft.com/office/drawing/2014/main" id="{FC6AF499-A975-4930-A45C-320ABE4AA98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12188952" cy="6858000"/>
          </a:xfrm>
          <a:solidFill>
            <a:schemeClr val="tx2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1280160"/>
            <a:ext cx="3191256" cy="914400"/>
          </a:xfrm>
        </p:spPr>
        <p:txBody>
          <a:bodyPr rtlCol="0"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41248" y="2624328"/>
            <a:ext cx="3191256" cy="804672"/>
          </a:xfrm>
        </p:spPr>
        <p:txBody>
          <a:bodyPr rtlCol="0">
            <a:normAutofit/>
          </a:bodyPr>
          <a:lstStyle>
            <a:lvl1pPr marL="0" indent="0" algn="ctr">
              <a:lnSpc>
                <a:spcPts val="21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lnSpc>
                <a:spcPts val="2100"/>
              </a:lnSpc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lnSpc>
                <a:spcPts val="2100"/>
              </a:lnSpc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lnSpc>
                <a:spcPts val="2100"/>
              </a:lnSpc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lnSpc>
                <a:spcPts val="21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5D9AFEBB-77FA-45B8-93D7-F6A638A0196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41248" y="4043553"/>
            <a:ext cx="3191256" cy="804672"/>
          </a:xfrm>
        </p:spPr>
        <p:txBody>
          <a:bodyPr rtlCol="0">
            <a:normAutofit/>
          </a:bodyPr>
          <a:lstStyle>
            <a:lvl1pPr marL="0" indent="0" algn="ctr">
              <a:lnSpc>
                <a:spcPts val="2100"/>
              </a:lnSpc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lnSpc>
                <a:spcPts val="2100"/>
              </a:lnSpc>
              <a:buNone/>
              <a:defRPr sz="1400">
                <a:solidFill>
                  <a:schemeClr val="bg1"/>
                </a:solidFill>
              </a:defRPr>
            </a:lvl2pPr>
            <a:lvl3pPr marL="914400" indent="0" algn="ctr">
              <a:lnSpc>
                <a:spcPts val="2100"/>
              </a:lnSpc>
              <a:buNone/>
              <a:defRPr sz="1400">
                <a:solidFill>
                  <a:schemeClr val="bg1"/>
                </a:solidFill>
              </a:defRPr>
            </a:lvl3pPr>
            <a:lvl4pPr marL="1371600" indent="0" algn="ctr">
              <a:lnSpc>
                <a:spcPts val="2100"/>
              </a:lnSpc>
              <a:buNone/>
              <a:defRPr sz="1400">
                <a:solidFill>
                  <a:schemeClr val="bg1"/>
                </a:solidFill>
              </a:defRPr>
            </a:lvl4pPr>
            <a:lvl5pPr marL="1828800" indent="0" algn="ctr">
              <a:lnSpc>
                <a:spcPts val="2100"/>
              </a:lnSpc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</p:spTree>
    <p:extLst>
      <p:ext uri="{BB962C8B-B14F-4D97-AF65-F5344CB8AC3E}">
        <p14:creationId xmlns:p14="http://schemas.microsoft.com/office/powerpoint/2010/main" val="457570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7">
            <a:extLst>
              <a:ext uri="{FF2B5EF4-FFF2-40B4-BE49-F238E27FC236}">
                <a16:creationId xmlns:a16="http://schemas.microsoft.com/office/drawing/2014/main" id="{AF2033B6-A37A-42D0-8C26-9C7E14CFDEE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12188952" cy="6858000"/>
          </a:xfrm>
          <a:solidFill>
            <a:schemeClr val="accent1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46720" y="1280160"/>
            <a:ext cx="3438144" cy="914400"/>
          </a:xfrm>
        </p:spPr>
        <p:txBody>
          <a:bodyPr rtlCol="0"/>
          <a:lstStyle>
            <a:lvl1pPr algn="ctr"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165592" y="2770632"/>
            <a:ext cx="3200400" cy="457200"/>
          </a:xfrm>
        </p:spPr>
        <p:txBody>
          <a:bodyPr rtlCol="0">
            <a:noAutofit/>
          </a:bodyPr>
          <a:lstStyle>
            <a:lvl1pPr marL="0" indent="0" algn="ctr">
              <a:lnSpc>
                <a:spcPts val="2100"/>
              </a:lnSpc>
              <a:buNone/>
              <a:defRPr sz="2000" spc="300">
                <a:solidFill>
                  <a:schemeClr val="accent3">
                    <a:lumMod val="25000"/>
                  </a:schemeClr>
                </a:solidFill>
              </a:defRPr>
            </a:lvl1pPr>
            <a:lvl2pPr marL="457200" indent="0">
              <a:lnSpc>
                <a:spcPts val="2100"/>
              </a:lnSpc>
              <a:buFont typeface="Arial" panose="020B0604020202020204" pitchFamily="34" charset="0"/>
              <a:buNone/>
              <a:defRPr sz="1400"/>
            </a:lvl2pPr>
            <a:lvl3pPr marL="914400" indent="0">
              <a:lnSpc>
                <a:spcPts val="2100"/>
              </a:lnSpc>
              <a:buNone/>
              <a:defRPr sz="1400"/>
            </a:lvl3pPr>
            <a:lvl4pPr marL="1371600" indent="0">
              <a:lnSpc>
                <a:spcPts val="2100"/>
              </a:lnSpc>
              <a:buNone/>
              <a:defRPr sz="1400"/>
            </a:lvl4pPr>
            <a:lvl5pPr marL="1828800" indent="0">
              <a:lnSpc>
                <a:spcPts val="2100"/>
              </a:lnSpc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26C5036E-BEC3-4FC6-A05E-18F7A078B16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403336" y="3922776"/>
            <a:ext cx="2715768" cy="1289304"/>
          </a:xfrm>
        </p:spPr>
        <p:txBody>
          <a:bodyPr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accent3">
                    <a:lumMod val="25000"/>
                  </a:schemeClr>
                </a:solidFill>
              </a:defRPr>
            </a:lvl1pPr>
            <a:lvl2pPr marL="457200" indent="0">
              <a:lnSpc>
                <a:spcPts val="2100"/>
              </a:lnSpc>
              <a:buFont typeface="Arial" panose="020B0604020202020204" pitchFamily="34" charset="0"/>
              <a:buNone/>
              <a:defRPr sz="1400"/>
            </a:lvl2pPr>
            <a:lvl3pPr marL="914400" indent="0">
              <a:lnSpc>
                <a:spcPts val="2100"/>
              </a:lnSpc>
              <a:buNone/>
              <a:defRPr sz="1400"/>
            </a:lvl3pPr>
            <a:lvl4pPr marL="1371600" indent="0">
              <a:lnSpc>
                <a:spcPts val="2100"/>
              </a:lnSpc>
              <a:buNone/>
              <a:defRPr sz="1400"/>
            </a:lvl4pPr>
            <a:lvl5pPr marL="1828800" indent="0">
              <a:lnSpc>
                <a:spcPts val="2100"/>
              </a:lnSpc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</p:spTree>
    <p:extLst>
      <p:ext uri="{BB962C8B-B14F-4D97-AF65-F5344CB8AC3E}">
        <p14:creationId xmlns:p14="http://schemas.microsoft.com/office/powerpoint/2010/main" val="3576392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25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25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25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25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645874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B4411E-20EA-4627-8A68-17038DCE1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1563" y="2342144"/>
            <a:ext cx="3932237" cy="1600200"/>
          </a:xfrm>
        </p:spPr>
        <p:txBody>
          <a:bodyPr rtlCol="0" anchor="ctr">
            <a:normAutofit/>
          </a:bodyPr>
          <a:lstStyle>
            <a:lvl1pPr algn="ctr">
              <a:defRPr sz="40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74E5B2-1EB9-4222-8FAB-65BDC9A9500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5300" y="859089"/>
            <a:ext cx="6172200" cy="4873625"/>
          </a:xfrm>
        </p:spPr>
        <p:txBody>
          <a:bodyPr rtlCol="0"/>
          <a:lstStyle>
            <a:lvl1pPr>
              <a:defRPr sz="3200">
                <a:solidFill>
                  <a:schemeClr val="accent3">
                    <a:lumMod val="25000"/>
                  </a:schemeClr>
                </a:solidFill>
              </a:defRPr>
            </a:lvl1pPr>
            <a:lvl2pPr>
              <a:defRPr sz="2800">
                <a:solidFill>
                  <a:schemeClr val="accent3">
                    <a:lumMod val="25000"/>
                  </a:schemeClr>
                </a:solidFill>
              </a:defRPr>
            </a:lvl2pPr>
            <a:lvl3pPr>
              <a:defRPr sz="2400">
                <a:solidFill>
                  <a:schemeClr val="accent3">
                    <a:lumMod val="25000"/>
                  </a:schemeClr>
                </a:solidFill>
              </a:defRPr>
            </a:lvl3pPr>
            <a:lvl4pPr>
              <a:defRPr sz="2000">
                <a:solidFill>
                  <a:schemeClr val="accent3">
                    <a:lumMod val="25000"/>
                  </a:schemeClr>
                </a:solidFill>
              </a:defRPr>
            </a:lvl4pPr>
            <a:lvl5pPr>
              <a:defRPr sz="2000">
                <a:solidFill>
                  <a:schemeClr val="accent3">
                    <a:lumMod val="2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32AD86-1F8B-4DE6-9736-793E17817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A60A3B3-8B02-4D8B-A982-7C7CA03A9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Презентация для конференции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89C9CBB-7187-447C-9F33-04CFDCD0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062168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>
            <a:lvl1pPr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3">
                    <a:lumMod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91BC8B9-8F2B-4131-A090-0ACBEEE80B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>
            <a:lvl1pPr>
              <a:defRPr>
                <a:solidFill>
                  <a:schemeClr val="accent3">
                    <a:lumMod val="25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25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25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25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3">
                    <a:lumMod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596ED23-22F0-421E-849C-630BEABF8BD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>
            <a:lvl1pPr>
              <a:defRPr>
                <a:solidFill>
                  <a:schemeClr val="accent3">
                    <a:lumMod val="25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25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25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25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Презентация для конференции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6926302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ACA106-0FC3-4FE9-9338-4AC3D1560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BF6510-D603-481E-B685-9095150A289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>
            <a:lvl1pPr>
              <a:defRPr>
                <a:solidFill>
                  <a:schemeClr val="accent3">
                    <a:lumMod val="25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25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25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25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A743757-ABC3-44BF-87D3-5E323E9B00D9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>
            <a:lvl1pPr>
              <a:defRPr>
                <a:solidFill>
                  <a:schemeClr val="accent3">
                    <a:lumMod val="25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25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25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25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25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A79566-C1F8-443D-A135-C66889847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5CF363-F733-460B-9E71-BF70442AC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Презентация для конференции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B0FA47-58F4-4B95-AD52-4EFE7977A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89493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7">
            <a:extLst>
              <a:ext uri="{FF2B5EF4-FFF2-40B4-BE49-F238E27FC236}">
                <a16:creationId xmlns:a16="http://schemas.microsoft.com/office/drawing/2014/main" id="{A41CBEE4-3FAE-4685-BA5D-89EE53B32D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-76200"/>
            <a:ext cx="12188952" cy="6858000"/>
          </a:xfrm>
          <a:solidFill>
            <a:schemeClr val="accent1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8251" y="685800"/>
            <a:ext cx="3959352" cy="5486400"/>
          </a:xfrm>
          <a:solidFill>
            <a:schemeClr val="tx2">
              <a:lumMod val="20000"/>
              <a:lumOff val="80000"/>
              <a:alpha val="90000"/>
            </a:schemeClr>
          </a:solidFill>
          <a:ln w="38100" cmpd="sng">
            <a:solidFill>
              <a:schemeClr val="accent5">
                <a:lumMod val="50000"/>
              </a:schemeClr>
            </a:solidFill>
          </a:ln>
        </p:spPr>
        <p:txBody>
          <a:bodyPr lIns="274320" tIns="457200" rIns="274320" rtlCol="0" anchor="t">
            <a:noAutofit/>
          </a:bodyPr>
          <a:lstStyle>
            <a:lvl1pPr algn="ctr">
              <a:defRPr spc="100" baseline="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заголовок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6A67D98D-D4C9-49C3-B1D7-0D6F2D3371B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2551" y="800100"/>
            <a:ext cx="3730752" cy="5257800"/>
          </a:xfrm>
          <a:ln w="12700">
            <a:solidFill>
              <a:schemeClr val="tx2"/>
            </a:solidFill>
          </a:ln>
        </p:spPr>
        <p:txBody>
          <a:bodyPr lIns="274320" tIns="1371600" rIns="274320" rtlCol="0">
            <a:noAutofit/>
          </a:bodyPr>
          <a:lstStyle>
            <a:lvl1pPr marL="0" indent="0" algn="ctr">
              <a:buNone/>
              <a:defRPr sz="1400">
                <a:solidFill>
                  <a:schemeClr val="accent3">
                    <a:lumMod val="2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13" name="Title 1" hidden="1">
            <a:extLst>
              <a:ext uri="{FF2B5EF4-FFF2-40B4-BE49-F238E27FC236}">
                <a16:creationId xmlns:a16="http://schemas.microsoft.com/office/drawing/2014/main" id="{3F2612BA-64D8-41EC-9F7A-0615FD68EDCA}"/>
              </a:ext>
            </a:extLst>
          </p:cNvPr>
          <p:cNvSpPr txBox="1">
            <a:spLocks/>
          </p:cNvSpPr>
          <p:nvPr userDrawn="1"/>
        </p:nvSpPr>
        <p:spPr>
          <a:xfrm>
            <a:off x="1005398" y="960120"/>
            <a:ext cx="2971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spc="40" baseline="0">
                <a:solidFill>
                  <a:schemeClr val="accent3">
                    <a:lumMod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0"/>
            <a:r>
              <a:rPr lang="ru" spc="100">
                <a:latin typeface="Elephant Pro" pitchFamily="2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426776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накомство с докладчи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фотография мрамора&#10;">
            <a:extLst>
              <a:ext uri="{FF2B5EF4-FFF2-40B4-BE49-F238E27FC236}">
                <a16:creationId xmlns:a16="http://schemas.microsoft.com/office/drawing/2014/main" id="{CEFBE0D1-09DC-41AA-9A18-E5E07B941D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01859217-510A-4C29-85EE-456A26AAC78C}"/>
              </a:ext>
            </a:extLst>
          </p:cNvPr>
          <p:cNvSpPr/>
          <p:nvPr userDrawn="1"/>
        </p:nvSpPr>
        <p:spPr>
          <a:xfrm>
            <a:off x="466163" y="457200"/>
            <a:ext cx="11274552" cy="5943600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960120"/>
            <a:ext cx="4645152" cy="914400"/>
          </a:xfrm>
        </p:spPr>
        <p:txBody>
          <a:bodyPr rtlCol="0"/>
          <a:lstStyle>
            <a:lvl1pPr algn="ctr"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60120" y="3962399"/>
            <a:ext cx="4617720" cy="2103120"/>
          </a:xfrm>
        </p:spPr>
        <p:txBody>
          <a:bodyPr rtlCol="0">
            <a:normAutofit/>
          </a:bodyPr>
          <a:lstStyle>
            <a:lvl1pPr marL="0" indent="0" algn="ctr">
              <a:lnSpc>
                <a:spcPts val="2100"/>
              </a:lnSpc>
              <a:buNone/>
              <a:defRPr sz="1400">
                <a:solidFill>
                  <a:schemeClr val="accent3">
                    <a:lumMod val="2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A3DDCF11-EBBF-48BB-8FF1-3BCC5342FE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16571" y="777240"/>
            <a:ext cx="5029200" cy="5303520"/>
          </a:xfrm>
          <a:solidFill>
            <a:schemeClr val="bg1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C5D1F2BB-3E57-46BA-8BCC-5F9B17C8BD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0120" y="3172968"/>
            <a:ext cx="4617720" cy="45720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 b="0" spc="300">
                <a:solidFill>
                  <a:schemeClr val="accent3">
                    <a:lumMod val="25000"/>
                  </a:schemeClr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 rtl="0"/>
            <a:r>
              <a:rPr lang="ru-RU" noProof="0"/>
              <a:t>ИМЯ</a:t>
            </a:r>
          </a:p>
        </p:txBody>
      </p:sp>
      <p:pic>
        <p:nvPicPr>
          <p:cNvPr id="14" name="Графический объект 13" descr="значок веточки&#10;">
            <a:extLst>
              <a:ext uri="{FF2B5EF4-FFF2-40B4-BE49-F238E27FC236}">
                <a16:creationId xmlns:a16="http://schemas.microsoft.com/office/drawing/2014/main" id="{8203CE7C-A0C4-4B19-BD99-5B8977E694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65924">
            <a:off x="2641877" y="2157078"/>
            <a:ext cx="1280160" cy="66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844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едпосыл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7">
            <a:extLst>
              <a:ext uri="{FF2B5EF4-FFF2-40B4-BE49-F238E27FC236}">
                <a16:creationId xmlns:a16="http://schemas.microsoft.com/office/drawing/2014/main" id="{F4FF3C43-7D8E-4810-A3BC-9AE3209111D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24" y="0"/>
            <a:ext cx="12188952" cy="6858000"/>
          </a:xfrm>
          <a:solidFill>
            <a:schemeClr val="accent1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60120"/>
            <a:ext cx="4114800" cy="914400"/>
          </a:xfrm>
        </p:spPr>
        <p:txBody>
          <a:bodyPr rtlCol="0" anchor="b">
            <a:normAutofit/>
          </a:bodyPr>
          <a:lstStyle>
            <a:lvl1pPr algn="ctr">
              <a:defRPr sz="3200"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71600" y="3136392"/>
            <a:ext cx="3657600" cy="1627632"/>
          </a:xfrm>
        </p:spPr>
        <p:txBody>
          <a:bodyPr rtlCol="0">
            <a:normAutofit/>
          </a:bodyPr>
          <a:lstStyle>
            <a:lvl1pPr marL="0" indent="0" algn="ctr">
              <a:lnSpc>
                <a:spcPts val="2100"/>
              </a:lnSpc>
              <a:buNone/>
              <a:defRPr sz="1400">
                <a:solidFill>
                  <a:schemeClr val="accent3">
                    <a:lumMod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591659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ы для обсужд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изображение текстуры мрамора">
            <a:extLst>
              <a:ext uri="{FF2B5EF4-FFF2-40B4-BE49-F238E27FC236}">
                <a16:creationId xmlns:a16="http://schemas.microsoft.com/office/drawing/2014/main" id="{DE4FCA92-4B09-4386-A95D-2823C777C5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70056CF5-B0DF-4053-8A82-BBBE7FF686BE}"/>
              </a:ext>
            </a:extLst>
          </p:cNvPr>
          <p:cNvSpPr/>
          <p:nvPr userDrawn="1"/>
        </p:nvSpPr>
        <p:spPr>
          <a:xfrm>
            <a:off x="442118" y="457200"/>
            <a:ext cx="11274552" cy="5943600"/>
          </a:xfrm>
          <a:prstGeom prst="rect">
            <a:avLst/>
          </a:prstGeom>
          <a:solidFill>
            <a:schemeClr val="tx2">
              <a:lumMod val="20000"/>
              <a:lumOff val="80000"/>
              <a:alpha val="85000"/>
            </a:schemeClr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>
              <a:latin typeface="Calibri" panose="020F0502020204030204" pitchFamily="34" charset="0"/>
            </a:endParaRP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8E4B2F5F-448A-4BB9-BF2F-3CCB44D32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501565" y="2471420"/>
            <a:ext cx="4809744" cy="3473216"/>
            <a:chOff x="6355080" y="2494474"/>
            <a:chExt cx="4960620" cy="3473216"/>
          </a:xfrm>
        </p:grpSpPr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06457872-52AD-4B0D-A773-AA48B3B219D3}"/>
                </a:ext>
              </a:extLst>
            </p:cNvPr>
            <p:cNvGrpSpPr/>
            <p:nvPr/>
          </p:nvGrpSpPr>
          <p:grpSpPr>
            <a:xfrm>
              <a:off x="6355080" y="2494474"/>
              <a:ext cx="4960620" cy="3473216"/>
              <a:chOff x="6355080" y="2180573"/>
              <a:chExt cx="4960620" cy="3473216"/>
            </a:xfrm>
          </p:grpSpPr>
          <p:cxnSp>
            <p:nvCxnSpPr>
              <p:cNvPr id="30" name="Прямая соединительная линия 29">
                <a:extLst>
                  <a:ext uri="{FF2B5EF4-FFF2-40B4-BE49-F238E27FC236}">
                    <a16:creationId xmlns:a16="http://schemas.microsoft.com/office/drawing/2014/main" id="{BD088C3C-893A-4A45-97E6-CF8230EF1DB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56521" y="3332425"/>
                <a:ext cx="4959179" cy="7179"/>
              </a:xfrm>
              <a:prstGeom prst="line">
                <a:avLst/>
              </a:prstGeom>
              <a:ln w="12700">
                <a:solidFill>
                  <a:schemeClr val="accent3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Прямая соединительная линия 30">
                <a:extLst>
                  <a:ext uri="{FF2B5EF4-FFF2-40B4-BE49-F238E27FC236}">
                    <a16:creationId xmlns:a16="http://schemas.microsoft.com/office/drawing/2014/main" id="{C118EF61-FF64-44B8-B5AB-D7D0700D7A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55080" y="4494758"/>
                <a:ext cx="4956048" cy="0"/>
              </a:xfrm>
              <a:prstGeom prst="line">
                <a:avLst/>
              </a:prstGeom>
              <a:ln w="12700">
                <a:solidFill>
                  <a:schemeClr val="accent3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Прямоугольник 31">
                <a:extLst>
                  <a:ext uri="{FF2B5EF4-FFF2-40B4-BE49-F238E27FC236}">
                    <a16:creationId xmlns:a16="http://schemas.microsoft.com/office/drawing/2014/main" id="{C684B867-CCAD-498D-B6E2-8981BF01EC0F}"/>
                  </a:ext>
                </a:extLst>
              </p:cNvPr>
              <p:cNvSpPr/>
              <p:nvPr/>
            </p:nvSpPr>
            <p:spPr>
              <a:xfrm>
                <a:off x="6356521" y="2180573"/>
                <a:ext cx="4950649" cy="3473216"/>
              </a:xfrm>
              <a:prstGeom prst="rect">
                <a:avLst/>
              </a:prstGeom>
              <a:noFill/>
              <a:ln w="12700">
                <a:solidFill>
                  <a:schemeClr val="accent3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ru-RU" noProof="0">
                  <a:latin typeface="Calibri" panose="020F0502020204030204" pitchFamily="34" charset="0"/>
                </a:endParaRPr>
              </a:p>
            </p:txBody>
          </p:sp>
        </p:grp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999BD33D-A5B4-469A-9937-DE6D3611C034}"/>
                </a:ext>
              </a:extLst>
            </p:cNvPr>
            <p:cNvCxnSpPr>
              <a:cxnSpLocks/>
            </p:cNvCxnSpPr>
            <p:nvPr/>
          </p:nvCxnSpPr>
          <p:spPr>
            <a:xfrm>
              <a:off x="7838022" y="2494474"/>
              <a:ext cx="0" cy="3473216"/>
            </a:xfrm>
            <a:prstGeom prst="line">
              <a:avLst/>
            </a:prstGeom>
            <a:ln w="12700">
              <a:solidFill>
                <a:schemeClr val="accent3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A3DDCF11-EBBF-48BB-8FF1-3BCC5342FE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7824" y="914400"/>
            <a:ext cx="5212080" cy="5029200"/>
          </a:xfrm>
          <a:solidFill>
            <a:schemeClr val="bg1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508" y="960120"/>
            <a:ext cx="4905292" cy="914400"/>
          </a:xfrm>
        </p:spPr>
        <p:txBody>
          <a:bodyPr rtlCol="0"/>
          <a:lstStyle>
            <a:lvl1pPr algn="ctr"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183880" y="2688336"/>
            <a:ext cx="2862072" cy="71323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1400">
                <a:solidFill>
                  <a:schemeClr val="accent3">
                    <a:lumMod val="2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 anchor="b" anchorCtr="0"/>
          <a:lstStyle>
            <a:lvl1pPr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 anchor="b" anchorCtr="0"/>
          <a:lstStyle>
            <a:lvl1pPr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ДЛЯ КОНФЕРЕНЦИИ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 anchor="b" anchorCtr="0"/>
          <a:lstStyle>
            <a:lvl1pPr>
              <a:defRPr>
                <a:solidFill>
                  <a:schemeClr val="accent3">
                    <a:lumMod val="25000"/>
                  </a:schemeClr>
                </a:solidFill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id="{C5D1F2BB-3E57-46BA-8BCC-5F9B17C8BD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20256" y="2779776"/>
            <a:ext cx="786384" cy="655984"/>
          </a:xfrm>
        </p:spPr>
        <p:txBody>
          <a:bodyPr rtlCol="0" anchor="ctr" anchorCtr="0">
            <a:noAutofit/>
          </a:bodyPr>
          <a:lstStyle>
            <a:lvl1pPr marL="0" indent="0">
              <a:buNone/>
              <a:defRPr sz="3600" b="0" spc="300" baseline="30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48C13CD1-B240-4AFC-AF08-95A80AEEFEE2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183880" y="3849624"/>
            <a:ext cx="2862072" cy="731520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1400">
                <a:solidFill>
                  <a:schemeClr val="accent3">
                    <a:lumMod val="2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AEE266CC-F8CC-4C06-B1E4-3D7E399F8936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8183880" y="4992624"/>
            <a:ext cx="2862072" cy="749808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1400">
                <a:solidFill>
                  <a:schemeClr val="accent3">
                    <a:lumMod val="2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id="{CC7B8197-5533-4814-8838-67C657A3B73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87184" y="2788920"/>
            <a:ext cx="731520" cy="731520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56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1</a:t>
            </a:r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id="{5A5A7DC7-2FC5-48F8-9345-17A7C96CD25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20256" y="3840480"/>
            <a:ext cx="786384" cy="655984"/>
          </a:xfrm>
        </p:spPr>
        <p:txBody>
          <a:bodyPr rtlCol="0" anchor="b" anchorCtr="0">
            <a:noAutofit/>
          </a:bodyPr>
          <a:lstStyle>
            <a:lvl1pPr marL="0" indent="0">
              <a:buNone/>
              <a:defRPr sz="3600" b="0" spc="300" baseline="30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17" name="Текст 13">
            <a:extLst>
              <a:ext uri="{FF2B5EF4-FFF2-40B4-BE49-F238E27FC236}">
                <a16:creationId xmlns:a16="http://schemas.microsoft.com/office/drawing/2014/main" id="{AF89EB7C-DC5A-461B-BA21-63D32989316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87184" y="3950208"/>
            <a:ext cx="731520" cy="731520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56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2</a:t>
            </a:r>
          </a:p>
        </p:txBody>
      </p:sp>
      <p:sp>
        <p:nvSpPr>
          <p:cNvPr id="21" name="Текст 10">
            <a:extLst>
              <a:ext uri="{FF2B5EF4-FFF2-40B4-BE49-F238E27FC236}">
                <a16:creationId xmlns:a16="http://schemas.microsoft.com/office/drawing/2014/main" id="{1BF30512-FBFE-40CF-8565-50BAA99A4FD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20256" y="4983480"/>
            <a:ext cx="786384" cy="655984"/>
          </a:xfrm>
        </p:spPr>
        <p:txBody>
          <a:bodyPr rtlCol="0" anchor="b" anchorCtr="0">
            <a:noAutofit/>
          </a:bodyPr>
          <a:lstStyle>
            <a:lvl1pPr marL="0" indent="0">
              <a:buNone/>
              <a:defRPr sz="3600" b="0" spc="300" baseline="30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latin typeface="+mj-lt"/>
              </a:defRPr>
            </a:lvl2pPr>
            <a:lvl3pPr marL="914400" indent="0">
              <a:buNone/>
              <a:defRPr sz="2000">
                <a:latin typeface="+mj-lt"/>
              </a:defRPr>
            </a:lvl3pPr>
            <a:lvl4pPr marL="1371600" indent="0">
              <a:buNone/>
              <a:defRPr sz="2000">
                <a:latin typeface="+mj-lt"/>
              </a:defRPr>
            </a:lvl4pPr>
            <a:lvl5pPr marL="1828800" indent="0">
              <a:buNone/>
              <a:defRPr sz="2000">
                <a:latin typeface="+mj-lt"/>
              </a:defRPr>
            </a:lvl5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22" name="Текст 13">
            <a:extLst>
              <a:ext uri="{FF2B5EF4-FFF2-40B4-BE49-F238E27FC236}">
                <a16:creationId xmlns:a16="http://schemas.microsoft.com/office/drawing/2014/main" id="{29E43D0B-1071-466B-B883-92B9D02F09E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187184" y="5111496"/>
            <a:ext cx="731520" cy="731520"/>
          </a:xfrm>
        </p:spPr>
        <p:txBody>
          <a:bodyPr rtlCol="0" anchor="b" anchorCtr="0">
            <a:normAutofit/>
          </a:bodyPr>
          <a:lstStyle>
            <a:lvl1pPr marL="0" indent="0">
              <a:buNone/>
              <a:defRPr sz="56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ru-RU" noProof="0"/>
              <a:t>3</a:t>
            </a:r>
          </a:p>
        </p:txBody>
      </p: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250BA95E-CDDF-419E-808E-3B59CA01E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009472" y="1943463"/>
            <a:ext cx="3832828" cy="2136"/>
            <a:chOff x="7009472" y="1943463"/>
            <a:chExt cx="3832828" cy="2136"/>
          </a:xfrm>
          <a:solidFill>
            <a:schemeClr val="accent3">
              <a:lumMod val="25000"/>
            </a:schemeClr>
          </a:solidFill>
        </p:grpSpPr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id="{D67A0655-E45C-49C2-AADC-0829E7E67581}"/>
                </a:ext>
              </a:extLst>
            </p:cNvPr>
            <p:cNvCxnSpPr>
              <a:cxnSpLocks/>
            </p:cNvCxnSpPr>
            <p:nvPr/>
          </p:nvCxnSpPr>
          <p:spPr>
            <a:xfrm>
              <a:off x="7009472" y="1943463"/>
              <a:ext cx="1371600" cy="0"/>
            </a:xfrm>
            <a:prstGeom prst="line">
              <a:avLst/>
            </a:prstGeom>
            <a:grpFill/>
            <a:ln w="12700">
              <a:solidFill>
                <a:schemeClr val="accent3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единительная линия 24">
              <a:extLst>
                <a:ext uri="{FF2B5EF4-FFF2-40B4-BE49-F238E27FC236}">
                  <a16:creationId xmlns:a16="http://schemas.microsoft.com/office/drawing/2014/main" id="{E013C2C0-9B08-4EDE-B15B-FF5C1BB55327}"/>
                </a:ext>
              </a:extLst>
            </p:cNvPr>
            <p:cNvCxnSpPr>
              <a:cxnSpLocks/>
            </p:cNvCxnSpPr>
            <p:nvPr/>
          </p:nvCxnSpPr>
          <p:spPr>
            <a:xfrm>
              <a:off x="9470700" y="1945599"/>
              <a:ext cx="1371600" cy="0"/>
            </a:xfrm>
            <a:prstGeom prst="line">
              <a:avLst/>
            </a:prstGeom>
            <a:grpFill/>
            <a:ln w="12700">
              <a:solidFill>
                <a:schemeClr val="accent3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Графический объект 25" descr="значок веточки">
            <a:extLst>
              <a:ext uri="{FF2B5EF4-FFF2-40B4-BE49-F238E27FC236}">
                <a16:creationId xmlns:a16="http://schemas.microsoft.com/office/drawing/2014/main" id="{19D5E825-EB79-4044-93F6-2C3F849013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9691531" flipH="1">
            <a:off x="8536514" y="1719135"/>
            <a:ext cx="808894" cy="35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59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5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7">
            <a:extLst>
              <a:ext uri="{FF2B5EF4-FFF2-40B4-BE49-F238E27FC236}">
                <a16:creationId xmlns:a16="http://schemas.microsoft.com/office/drawing/2014/main" id="{AE52EF6E-0B58-484F-94A5-9BAA116171B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12188952" cy="6858000"/>
          </a:xfrm>
          <a:solidFill>
            <a:schemeClr val="accent1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4400"/>
            <a:ext cx="10972800" cy="5029200"/>
          </a:xfrm>
          <a:ln w="38100">
            <a:solidFill>
              <a:schemeClr val="tx2"/>
            </a:solidFill>
          </a:ln>
        </p:spPr>
        <p:txBody>
          <a:bodyPr lIns="914400" rIns="914400" rtlCol="0" anchor="ctr">
            <a:noAutofit/>
          </a:bodyPr>
          <a:lstStyle>
            <a:lvl1pPr algn="ctr">
              <a:defRPr sz="32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66800" y="4589463"/>
            <a:ext cx="10058400" cy="585216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88702"/>
            <a:ext cx="2743200" cy="182880"/>
          </a:xfrm>
        </p:spPr>
        <p:txBody>
          <a:bodyPr rtlCol="0"/>
          <a:lstStyle/>
          <a:p>
            <a:pPr rtl="0"/>
            <a:r>
              <a:rPr lang="ru-RU" noProof="0"/>
              <a:t>20XX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Презентация для конференции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5608" y="6488702"/>
            <a:ext cx="2743200" cy="182880"/>
          </a:xfrm>
        </p:spPr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70591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ипотез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7">
            <a:extLst>
              <a:ext uri="{FF2B5EF4-FFF2-40B4-BE49-F238E27FC236}">
                <a16:creationId xmlns:a16="http://schemas.microsoft.com/office/drawing/2014/main" id="{EEE5B85B-2CE4-49C6-A626-897037552E6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524" y="0"/>
            <a:ext cx="12188952" cy="6858000"/>
          </a:xfrm>
          <a:solidFill>
            <a:schemeClr val="accent1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9E034D-C1DD-48C0-BB6B-FDC6F8EBA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0248" y="1280160"/>
            <a:ext cx="3657600" cy="914400"/>
          </a:xfrm>
        </p:spPr>
        <p:txBody>
          <a:bodyPr rtlCol="0"/>
          <a:lstStyle>
            <a:lvl1pPr algn="ctr">
              <a:defRPr>
                <a:solidFill>
                  <a:schemeClr val="accent3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7FFB71-D3BF-4723-8C5E-44AD8F0E924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270248" y="2642616"/>
            <a:ext cx="3657600" cy="1078992"/>
          </a:xfrm>
        </p:spPr>
        <p:txBody>
          <a:bodyPr rtlCol="0" anchor="t">
            <a:normAutofit/>
          </a:bodyPr>
          <a:lstStyle>
            <a:lvl1pPr marL="0" indent="0" algn="ctr">
              <a:lnSpc>
                <a:spcPts val="2100"/>
              </a:lnSpc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714E40B-C52C-407A-9311-46FDCD84CB5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270248" y="4315968"/>
            <a:ext cx="3657600" cy="822960"/>
          </a:xfrm>
        </p:spPr>
        <p:txBody>
          <a:bodyPr rtlCol="0" anchor="t">
            <a:normAutofit/>
          </a:bodyPr>
          <a:lstStyle>
            <a:lvl1pPr marL="0" indent="0" algn="ctr">
              <a:lnSpc>
                <a:spcPts val="2100"/>
              </a:lnSpc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7C1F45E-8700-4861-AD21-BB7A09E1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Презентация для конференции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7283171-31EE-44C7-A031-9F840EDEC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75829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цент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B4411E-20EA-4627-8A68-17038DCE1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152" y="749808"/>
            <a:ext cx="11283696" cy="914400"/>
          </a:xfrm>
        </p:spPr>
        <p:txBody>
          <a:bodyPr rtlCol="0" anchor="ctr"/>
          <a:lstStyle>
            <a:lvl1pPr algn="ctr">
              <a:defRPr sz="3200">
                <a:solidFill>
                  <a:schemeClr val="accent3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74E5B2-1EB9-4222-8FAB-65BDC9A9500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6300" y="2317750"/>
            <a:ext cx="2377440" cy="3540125"/>
          </a:xfrm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accent3"/>
                </a:solidFill>
              </a:defRPr>
            </a:lvl1pPr>
            <a:lvl2pPr marL="457200" indent="0">
              <a:buNone/>
              <a:defRPr sz="1400">
                <a:solidFill>
                  <a:schemeClr val="accent3"/>
                </a:solidFill>
              </a:defRPr>
            </a:lvl2pPr>
            <a:lvl3pPr marL="914400" indent="0">
              <a:buNone/>
              <a:defRPr sz="1400">
                <a:solidFill>
                  <a:schemeClr val="accent3"/>
                </a:solidFill>
              </a:defRPr>
            </a:lvl3pPr>
            <a:lvl4pPr marL="1371600" indent="0">
              <a:buNone/>
              <a:defRPr sz="1400">
                <a:solidFill>
                  <a:schemeClr val="accent3"/>
                </a:solidFill>
              </a:defRPr>
            </a:lvl4pPr>
            <a:lvl5pPr marL="1828800" indent="0">
              <a:buNone/>
              <a:defRPr sz="1400">
                <a:solidFill>
                  <a:schemeClr val="accent3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32AD86-1F8B-4DE6-9736-793E17817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A60A3B3-8B02-4D8B-A982-7C7CA03A9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Презентация для конференции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89C9CBB-7187-447C-9F33-04CFDCD0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9F79AF1F-7242-4F30-8C34-3161A601D69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943975" y="2317749"/>
            <a:ext cx="2377440" cy="3540125"/>
          </a:xfrm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accent3"/>
                </a:solidFill>
              </a:defRPr>
            </a:lvl1pPr>
            <a:lvl2pPr marL="457200" indent="0">
              <a:buNone/>
              <a:defRPr sz="1400">
                <a:solidFill>
                  <a:schemeClr val="accent3"/>
                </a:solidFill>
              </a:defRPr>
            </a:lvl2pPr>
            <a:lvl3pPr marL="914400" indent="0">
              <a:buNone/>
              <a:defRPr sz="1400">
                <a:solidFill>
                  <a:schemeClr val="accent3"/>
                </a:solidFill>
              </a:defRPr>
            </a:lvl3pPr>
            <a:lvl4pPr marL="1371600" indent="0">
              <a:buNone/>
              <a:defRPr sz="1400">
                <a:solidFill>
                  <a:schemeClr val="accent3"/>
                </a:solidFill>
              </a:defRPr>
            </a:lvl4pPr>
            <a:lvl5pPr marL="1828800" indent="0">
              <a:buNone/>
              <a:defRPr sz="1400">
                <a:solidFill>
                  <a:schemeClr val="accent3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651CEFA7-BDAC-4AF4-9581-D5F23678BD4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254750" y="2317748"/>
            <a:ext cx="2377440" cy="3540125"/>
          </a:xfrm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accent3"/>
                </a:solidFill>
              </a:defRPr>
            </a:lvl1pPr>
            <a:lvl2pPr marL="457200" indent="0">
              <a:buNone/>
              <a:defRPr sz="1400">
                <a:solidFill>
                  <a:schemeClr val="accent3"/>
                </a:solidFill>
              </a:defRPr>
            </a:lvl2pPr>
            <a:lvl3pPr marL="914400" indent="0">
              <a:buNone/>
              <a:defRPr sz="1400">
                <a:solidFill>
                  <a:schemeClr val="accent3"/>
                </a:solidFill>
              </a:defRPr>
            </a:lvl3pPr>
            <a:lvl4pPr marL="1371600" indent="0">
              <a:buNone/>
              <a:defRPr sz="1400">
                <a:solidFill>
                  <a:schemeClr val="accent3"/>
                </a:solidFill>
              </a:defRPr>
            </a:lvl4pPr>
            <a:lvl5pPr marL="1828800" indent="0">
              <a:buNone/>
              <a:defRPr sz="1400">
                <a:solidFill>
                  <a:schemeClr val="accent3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A3BA914A-7D10-4F7D-B226-5324D5329F71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565525" y="2317748"/>
            <a:ext cx="2377440" cy="3540125"/>
          </a:xfrm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accent3"/>
                </a:solidFill>
              </a:defRPr>
            </a:lvl1pPr>
            <a:lvl2pPr marL="457200" indent="0">
              <a:buNone/>
              <a:defRPr sz="1400">
                <a:solidFill>
                  <a:schemeClr val="accent3"/>
                </a:solidFill>
              </a:defRPr>
            </a:lvl2pPr>
            <a:lvl3pPr marL="914400" indent="0">
              <a:buNone/>
              <a:defRPr sz="1400">
                <a:solidFill>
                  <a:schemeClr val="accent3"/>
                </a:solidFill>
              </a:defRPr>
            </a:lvl3pPr>
            <a:lvl4pPr marL="1371600" indent="0">
              <a:buNone/>
              <a:defRPr sz="1400">
                <a:solidFill>
                  <a:schemeClr val="accent3"/>
                </a:solidFill>
              </a:defRPr>
            </a:lvl4pPr>
            <a:lvl5pPr marL="1828800" indent="0">
              <a:buNone/>
              <a:defRPr sz="1400">
                <a:solidFill>
                  <a:schemeClr val="accent3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CA111B60-CB4D-4836-B3B0-99E3A740B087}"/>
              </a:ext>
            </a:extLst>
          </p:cNvPr>
          <p:cNvCxnSpPr>
            <a:cxnSpLocks/>
          </p:cNvCxnSpPr>
          <p:nvPr userDrawn="1"/>
        </p:nvCxnSpPr>
        <p:spPr>
          <a:xfrm>
            <a:off x="6781800" y="1992404"/>
            <a:ext cx="29337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06077C5C-B350-49D7-9F72-CC7402D7F3AF}"/>
              </a:ext>
            </a:extLst>
          </p:cNvPr>
          <p:cNvCxnSpPr>
            <a:cxnSpLocks/>
          </p:cNvCxnSpPr>
          <p:nvPr userDrawn="1"/>
        </p:nvCxnSpPr>
        <p:spPr>
          <a:xfrm>
            <a:off x="2479675" y="1992404"/>
            <a:ext cx="300672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Графический объект 12" descr="значок веточки">
            <a:extLst>
              <a:ext uri="{FF2B5EF4-FFF2-40B4-BE49-F238E27FC236}">
                <a16:creationId xmlns:a16="http://schemas.microsoft.com/office/drawing/2014/main" id="{3455B0EC-C4D6-4967-AA15-F5B978799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9691531" flipH="1">
            <a:off x="5678556" y="1759981"/>
            <a:ext cx="914400" cy="40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813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здание отличного продукта">
    <p:bg>
      <p:bgPr>
        <a:solidFill>
          <a:schemeClr val="accent3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63DD5414-F5B4-4934-A635-6276FB3ED99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  <a:solidFill>
            <a:schemeClr val="accent1"/>
          </a:solidFill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9514" y="958515"/>
            <a:ext cx="4398264" cy="914400"/>
          </a:xfrm>
        </p:spPr>
        <p:txBody>
          <a:bodyPr rtlCol="0">
            <a:normAutofit/>
          </a:bodyPr>
          <a:lstStyle>
            <a:lvl1pPr algn="ctr">
              <a:defRPr sz="2900" spc="100" baseline="0">
                <a:solidFill>
                  <a:schemeClr val="accent3"/>
                </a:solidFill>
              </a:defRPr>
            </a:lvl1pPr>
          </a:lstStyle>
          <a:p>
            <a:pPr rtl="0"/>
            <a:r>
              <a:rPr lang="ru-RU" noProof="0"/>
              <a:t>Щелкните, чтобы изменить заголовок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104888" y="2816352"/>
            <a:ext cx="3749040" cy="640080"/>
          </a:xfrm>
        </p:spPr>
        <p:txBody>
          <a:bodyPr rtlCol="0">
            <a:noAutofit/>
          </a:bodyPr>
          <a:lstStyle>
            <a:lvl1pPr marL="0" indent="0" algn="ctr">
              <a:lnSpc>
                <a:spcPts val="21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Презентация конференции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ru-RU" noProof="0" smtClean="0"/>
              <a:t>‹#›</a:t>
            </a:fld>
            <a:endParaRPr lang="ru-RU" noProof="0"/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B0BB0A7E-D7A2-4EFF-A134-B2AD0D06FDC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7104888" y="3922776"/>
            <a:ext cx="3749040" cy="640080"/>
          </a:xfrm>
        </p:spPr>
        <p:txBody>
          <a:bodyPr rtlCol="0">
            <a:noAutofit/>
          </a:bodyPr>
          <a:lstStyle>
            <a:lvl1pPr marL="0" indent="0" algn="ctr">
              <a:lnSpc>
                <a:spcPts val="21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6C900BA0-1BE3-4C3A-95B2-0DFEE734031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104888" y="5084064"/>
            <a:ext cx="3749040" cy="640080"/>
          </a:xfrm>
        </p:spPr>
        <p:txBody>
          <a:bodyPr rtlCol="0">
            <a:noAutofit/>
          </a:bodyPr>
          <a:lstStyle>
            <a:lvl1pPr marL="0" indent="0" algn="ctr">
              <a:lnSpc>
                <a:spcPts val="21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D9783C95-300F-479E-8A8E-9F6BE3C723D9}"/>
              </a:ext>
            </a:extLst>
          </p:cNvPr>
          <p:cNvCxnSpPr>
            <a:cxnSpLocks/>
          </p:cNvCxnSpPr>
          <p:nvPr userDrawn="1"/>
        </p:nvCxnSpPr>
        <p:spPr>
          <a:xfrm>
            <a:off x="7231888" y="2340201"/>
            <a:ext cx="1140587" cy="0"/>
          </a:xfrm>
          <a:prstGeom prst="line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0509354D-0D6D-4528-8858-7768965572A6}"/>
              </a:ext>
            </a:extLst>
          </p:cNvPr>
          <p:cNvCxnSpPr>
            <a:cxnSpLocks/>
          </p:cNvCxnSpPr>
          <p:nvPr userDrawn="1"/>
        </p:nvCxnSpPr>
        <p:spPr>
          <a:xfrm>
            <a:off x="9563100" y="2349065"/>
            <a:ext cx="1181232" cy="0"/>
          </a:xfrm>
          <a:prstGeom prst="line">
            <a:avLst/>
          </a:prstGeom>
          <a:solidFill>
            <a:schemeClr val="tx2"/>
          </a:solidFill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421117FA-5C64-4802-BBCD-D39A5647932B}"/>
              </a:ext>
            </a:extLst>
          </p:cNvPr>
          <p:cNvCxnSpPr>
            <a:cxnSpLocks/>
          </p:cNvCxnSpPr>
          <p:nvPr userDrawn="1"/>
        </p:nvCxnSpPr>
        <p:spPr>
          <a:xfrm>
            <a:off x="8740521" y="3688966"/>
            <a:ext cx="4572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34F332D5-721A-4CD6-9D74-70D7D0201874}"/>
              </a:ext>
            </a:extLst>
          </p:cNvPr>
          <p:cNvCxnSpPr>
            <a:cxnSpLocks/>
          </p:cNvCxnSpPr>
          <p:nvPr userDrawn="1"/>
        </p:nvCxnSpPr>
        <p:spPr>
          <a:xfrm>
            <a:off x="8740521" y="4789102"/>
            <a:ext cx="4572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Графический объект 15">
            <a:extLst>
              <a:ext uri="{FF2B5EF4-FFF2-40B4-BE49-F238E27FC236}">
                <a16:creationId xmlns:a16="http://schemas.microsoft.com/office/drawing/2014/main" id="{1C4C1E95-18BD-4ADE-AC3B-864D92FB84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9691531" flipH="1">
            <a:off x="8578136" y="2151786"/>
            <a:ext cx="808894" cy="35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701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392" userDrawn="1">
          <p15:clr>
            <a:srgbClr val="FBAE40"/>
          </p15:clr>
        </p15:guide>
        <p15:guide id="2" pos="410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488702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 spc="3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/>
              <a:t>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88702"/>
            <a:ext cx="4114800" cy="18288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ctr">
              <a:defRPr sz="1000" spc="3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ru-RU" noProof="0"/>
              <a:t>ПРЕЗЕНТАЦИЯ ДЛЯ КОНФЕРЕНЦИИ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7696" y="6488702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fld id="{B5CEABB6-07DC-46E8-9B57-56EC44A396E5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73" r:id="rId3"/>
    <p:sldLayoutId id="2147483651" r:id="rId4"/>
    <p:sldLayoutId id="2147483677" r:id="rId5"/>
    <p:sldLayoutId id="2147483667" r:id="rId6"/>
    <p:sldLayoutId id="2147483668" r:id="rId7"/>
    <p:sldLayoutId id="2147483656" r:id="rId8"/>
    <p:sldLayoutId id="2147483671" r:id="rId9"/>
    <p:sldLayoutId id="2147483674" r:id="rId10"/>
    <p:sldLayoutId id="2147483678" r:id="rId11"/>
    <p:sldLayoutId id="2147483675" r:id="rId12"/>
    <p:sldLayoutId id="2147483682" r:id="rId13"/>
    <p:sldLayoutId id="2147483666" r:id="rId14"/>
    <p:sldLayoutId id="2147483676" r:id="rId15"/>
    <p:sldLayoutId id="2147483650" r:id="rId16"/>
    <p:sldLayoutId id="2147483670" r:id="rId17"/>
    <p:sldLayoutId id="2147483653" r:id="rId18"/>
    <p:sldLayoutId id="2147483652" r:id="rId1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spc="40" baseline="0">
          <a:solidFill>
            <a:schemeClr val="accent3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3">
              <a:lumMod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3">
              <a:lumMod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3">
              <a:lumMod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3">
              <a:lumMod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552" userDrawn="1">
          <p15:clr>
            <a:srgbClr val="FBAE40"/>
          </p15:clr>
        </p15:guide>
        <p15:guide id="4" pos="7128" userDrawn="1">
          <p15:clr>
            <a:srgbClr val="FBAE40"/>
          </p15:clr>
        </p15:guide>
        <p15:guide id="5" pos="288" userDrawn="1">
          <p15:clr>
            <a:srgbClr val="F26B43"/>
          </p15:clr>
        </p15:guide>
        <p15:guide id="6" pos="739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sv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sv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Рисунок 74" descr="фотография кожаного портфеля на бумагах">
            <a:extLst>
              <a:ext uri="{FF2B5EF4-FFF2-40B4-BE49-F238E27FC236}">
                <a16:creationId xmlns:a16="http://schemas.microsoft.com/office/drawing/2014/main" id="{81B90C65-1DA4-4E3B-93DD-50C02E86975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</p:spPr>
      </p:pic>
      <p:sp>
        <p:nvSpPr>
          <p:cNvPr id="46" name="Заголовок 45">
            <a:extLst>
              <a:ext uri="{FF2B5EF4-FFF2-40B4-BE49-F238E27FC236}">
                <a16:creationId xmlns:a16="http://schemas.microsoft.com/office/drawing/2014/main" id="{70F6BB83-FE06-42C6-8C19-9F085DD9A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724" y="4524231"/>
            <a:ext cx="11274552" cy="1162499"/>
          </a:xfrm>
        </p:spPr>
        <p:txBody>
          <a:bodyPr rtlCol="0"/>
          <a:lstStyle/>
          <a:p>
            <a:pPr rtl="0"/>
            <a:r>
              <a:rPr lang="en-US" dirty="0"/>
              <a:t>FIOMAY Group</a:t>
            </a:r>
            <a:r>
              <a:rPr lang="ru-RU" dirty="0"/>
              <a:t>-</a:t>
            </a:r>
            <a:r>
              <a:rPr lang="en-US" dirty="0"/>
              <a:t>honestly with love</a:t>
            </a:r>
            <a:endParaRPr lang="ru-RU" dirty="0"/>
          </a:p>
        </p:txBody>
      </p:sp>
      <p:sp>
        <p:nvSpPr>
          <p:cNvPr id="99" name="Подзаголовок 98">
            <a:extLst>
              <a:ext uri="{FF2B5EF4-FFF2-40B4-BE49-F238E27FC236}">
                <a16:creationId xmlns:a16="http://schemas.microsoft.com/office/drawing/2014/main" id="{3E1C2516-A9DD-4DE3-A1B1-CDA1360769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n-US" dirty="0"/>
              <a:t>+7(987)000-82-91</a:t>
            </a:r>
          </a:p>
          <a:p>
            <a:pPr rtl="0"/>
            <a:r>
              <a:rPr lang="en-US" dirty="0"/>
              <a:t>+7(960)089-47-75</a:t>
            </a:r>
            <a:endParaRPr lang="ru-RU" dirty="0"/>
          </a:p>
        </p:txBody>
      </p:sp>
      <p:sp>
        <p:nvSpPr>
          <p:cNvPr id="100" name="Текст 99">
            <a:extLst>
              <a:ext uri="{FF2B5EF4-FFF2-40B4-BE49-F238E27FC236}">
                <a16:creationId xmlns:a16="http://schemas.microsoft.com/office/drawing/2014/main" id="{3A6E016E-983A-46B3-9B7A-F909E2EE32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/>
          <a:lstStyle/>
          <a:p>
            <a:pPr rtl="0"/>
            <a:r>
              <a:rPr lang="en-US" dirty="0"/>
              <a:t>fiomay@fiomay.ru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483FD69-8B06-4479-9ABB-2C020D830AC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7802" b="7802"/>
          <a:stretch>
            <a:fillRect/>
          </a:stretch>
        </p:blipFill>
        <p:spPr/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72E3734-7075-422A-B75E-10097393E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43057" y="457200"/>
            <a:ext cx="5486400" cy="5943600"/>
          </a:xfrm>
          <a:prstGeom prst="rect">
            <a:avLst/>
          </a:prstGeom>
          <a:solidFill>
            <a:schemeClr val="tx2">
              <a:lumMod val="20000"/>
              <a:lumOff val="80000"/>
              <a:alpha val="95000"/>
            </a:schemeClr>
          </a:solidFill>
          <a:ln w="38100">
            <a:solidFill>
              <a:schemeClr val="accent3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762DA2-02E0-4172-94FD-1700F4DBE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6249" y="960120"/>
            <a:ext cx="4700016" cy="1325563"/>
          </a:xfrm>
        </p:spPr>
        <p:txBody>
          <a:bodyPr rtlCol="0"/>
          <a:lstStyle/>
          <a:p>
            <a:pPr rtl="0"/>
            <a:r>
              <a:rPr lang="ru-RU" dirty="0"/>
              <a:t>Преимущества перед конкурентами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A01CEDA-E0CE-4863-A93C-2A0FF41234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1152" y="2715767"/>
            <a:ext cx="4455534" cy="3030515"/>
          </a:xfrm>
        </p:spPr>
        <p:txBody>
          <a:bodyPr rtlCol="0">
            <a:normAutofit/>
          </a:bodyPr>
          <a:lstStyle/>
          <a:p>
            <a:pPr algn="l"/>
            <a:r>
              <a:rPr lang="ru-RU" dirty="0">
                <a:solidFill>
                  <a:srgbClr val="333333"/>
                </a:solidFill>
                <a:latin typeface="YS Text"/>
              </a:rPr>
              <a:t>-</a:t>
            </a:r>
            <a:r>
              <a:rPr lang="ru-RU" b="0" i="0" dirty="0">
                <a:solidFill>
                  <a:schemeClr val="accent3">
                    <a:lumMod val="50000"/>
                  </a:schemeClr>
                </a:solidFill>
                <a:effectLst/>
                <a:latin typeface="+mj-lt"/>
              </a:rPr>
              <a:t>продуктовая линейка;</a:t>
            </a:r>
          </a:p>
          <a:p>
            <a:pPr algn="l"/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-</a:t>
            </a:r>
            <a:r>
              <a:rPr lang="ru-RU" b="0" i="0" dirty="0">
                <a:solidFill>
                  <a:schemeClr val="accent3">
                    <a:lumMod val="50000"/>
                  </a:schemeClr>
                </a:solidFill>
                <a:effectLst/>
                <a:latin typeface="+mj-lt"/>
              </a:rPr>
              <a:t>цены;</a:t>
            </a:r>
          </a:p>
          <a:p>
            <a:pPr algn="l"/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-логистика М7, М12</a:t>
            </a:r>
            <a:r>
              <a:rPr lang="ru-RU" b="0" i="0" dirty="0">
                <a:solidFill>
                  <a:schemeClr val="accent3">
                    <a:lumMod val="50000"/>
                  </a:schemeClr>
                </a:solidFill>
                <a:effectLst/>
                <a:latin typeface="+mj-lt"/>
              </a:rPr>
              <a:t>;</a:t>
            </a:r>
          </a:p>
          <a:p>
            <a:pPr algn="l"/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-ОТК</a:t>
            </a:r>
          </a:p>
          <a:p>
            <a:pPr algn="l"/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-мощность до 3500 л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/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ч</a:t>
            </a:r>
          </a:p>
          <a:p>
            <a:pPr algn="l"/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-контроль производства и хранения клиентом</a:t>
            </a:r>
          </a:p>
          <a:p>
            <a:pPr algn="l"/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-розлив в объем от 0,25-5 л.</a:t>
            </a:r>
          </a:p>
          <a:p>
            <a:pPr algn="l"/>
            <a:endParaRPr lang="ru-RU" dirty="0"/>
          </a:p>
        </p:txBody>
      </p:sp>
      <p:sp>
        <p:nvSpPr>
          <p:cNvPr id="26" name="Дата 25">
            <a:extLst>
              <a:ext uri="{FF2B5EF4-FFF2-40B4-BE49-F238E27FC236}">
                <a16:creationId xmlns:a16="http://schemas.microsoft.com/office/drawing/2014/main" id="{C23AE46B-8CB3-416E-B4A7-364BD60087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88702"/>
            <a:ext cx="2743200" cy="182880"/>
          </a:xfrm>
        </p:spPr>
        <p:txBody>
          <a:bodyPr rtlCol="0"/>
          <a:lstStyle/>
          <a:p>
            <a:pPr rtl="0"/>
            <a:r>
              <a:rPr lang="ru-RU" dirty="0"/>
              <a:t>2024</a:t>
            </a:r>
          </a:p>
        </p:txBody>
      </p:sp>
      <p:sp>
        <p:nvSpPr>
          <p:cNvPr id="27" name="Нижний колонтитул 26">
            <a:extLst>
              <a:ext uri="{FF2B5EF4-FFF2-40B4-BE49-F238E27FC236}">
                <a16:creationId xmlns:a16="http://schemas.microsoft.com/office/drawing/2014/main" id="{B65BF802-7CBC-4FBA-AA31-0153CDEC3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8702"/>
            <a:ext cx="4114800" cy="182880"/>
          </a:xfrm>
        </p:spPr>
        <p:txBody>
          <a:bodyPr rtlCol="0"/>
          <a:lstStyle/>
          <a:p>
            <a:pPr rtl="0"/>
            <a:r>
              <a:rPr lang="en-US" dirty="0">
                <a:latin typeface="+mj-lt"/>
              </a:rPr>
              <a:t>honestly with love</a:t>
            </a:r>
          </a:p>
        </p:txBody>
      </p:sp>
      <p:sp>
        <p:nvSpPr>
          <p:cNvPr id="28" name="Номер слайда 27">
            <a:extLst>
              <a:ext uri="{FF2B5EF4-FFF2-40B4-BE49-F238E27FC236}">
                <a16:creationId xmlns:a16="http://schemas.microsoft.com/office/drawing/2014/main" id="{5E33FB08-AD77-4552-B8D5-43C272CA7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7696" y="6488702"/>
            <a:ext cx="2743200" cy="182880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10</a:t>
            </a:fld>
            <a:endParaRPr lang="ru-RU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6E1B4A10-F4F3-48A3-8775-DBF70DDF77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092242" y="2404199"/>
            <a:ext cx="1790700" cy="0"/>
          </a:xfrm>
          <a:prstGeom prst="line">
            <a:avLst/>
          </a:prstGeom>
          <a:ln w="19050">
            <a:solidFill>
              <a:schemeClr val="accent3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43412D57-A9AD-4451-8EC7-CF00FBB60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092241" y="5853785"/>
            <a:ext cx="1790700" cy="0"/>
          </a:xfrm>
          <a:prstGeom prst="line">
            <a:avLst/>
          </a:prstGeom>
          <a:ln w="19050">
            <a:solidFill>
              <a:schemeClr val="accent3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3FA32F0-FA4E-4CA0-B777-C59843D72B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57357" y="571500"/>
            <a:ext cx="5257800" cy="5715000"/>
          </a:xfrm>
          <a:prstGeom prst="rect">
            <a:avLst/>
          </a:prstGeom>
          <a:noFill/>
          <a:ln w="12700">
            <a:solidFill>
              <a:schemeClr val="accent3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>
              <a:latin typeface="Calibri" panose="020F0502020204030204" pitchFamily="34" charset="0"/>
            </a:endParaRPr>
          </a:p>
        </p:txBody>
      </p:sp>
      <p:pic>
        <p:nvPicPr>
          <p:cNvPr id="6" name="Графический объект 5">
            <a:extLst>
              <a:ext uri="{FF2B5EF4-FFF2-40B4-BE49-F238E27FC236}">
                <a16:creationId xmlns:a16="http://schemas.microsoft.com/office/drawing/2014/main" id="{DF70C51B-031C-B14C-9CC6-8FE7282DE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9691531" flipH="1">
            <a:off x="8578136" y="3956692"/>
            <a:ext cx="808894" cy="35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00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фотография кожаного портфеля">
            <a:extLst>
              <a:ext uri="{FF2B5EF4-FFF2-40B4-BE49-F238E27FC236}">
                <a16:creationId xmlns:a16="http://schemas.microsoft.com/office/drawing/2014/main" id="{96CC9331-0B19-4BC1-808E-4E12E6F0ED1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FEAECF6-C98E-4E9F-AC86-41F31FFA7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6111087" cy="6858000"/>
          </a:xfrm>
          <a:prstGeom prst="rect">
            <a:avLst/>
          </a:prstGeom>
          <a:solidFill>
            <a:schemeClr val="accent1">
              <a:lumMod val="10000"/>
              <a:alpha val="9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960120"/>
            <a:ext cx="5029200" cy="914400"/>
          </a:xfrm>
        </p:spPr>
        <p:txBody>
          <a:bodyPr rtlCol="0"/>
          <a:lstStyle/>
          <a:p>
            <a:pPr rtl="0"/>
            <a:r>
              <a:rPr lang="ru-RU"/>
              <a:t>Ключевые выводы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4A2EB3F-4D60-451F-8F45-7D6654D2FC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4400" y="2935224"/>
            <a:ext cx="2130552" cy="950976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rtl="0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Контрактное производство— это будущее</a:t>
            </a:r>
          </a:p>
        </p:txBody>
      </p:sp>
      <p:sp>
        <p:nvSpPr>
          <p:cNvPr id="93" name="Текст 92">
            <a:extLst>
              <a:ext uri="{FF2B5EF4-FFF2-40B4-BE49-F238E27FC236}">
                <a16:creationId xmlns:a16="http://schemas.microsoft.com/office/drawing/2014/main" id="{C54DCCBF-1C44-43A6-91DD-00BFFBC178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64408" y="2935223"/>
            <a:ext cx="2221992" cy="1020759"/>
          </a:xfrm>
        </p:spPr>
        <p:txBody>
          <a:bodyPr rtlCol="0">
            <a:normAutofit/>
          </a:bodyPr>
          <a:lstStyle/>
          <a:p>
            <a:pPr rtl="0"/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FIOMAY Group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помогает найти лучшее решение</a:t>
            </a:r>
          </a:p>
        </p:txBody>
      </p:sp>
      <p:sp>
        <p:nvSpPr>
          <p:cNvPr id="92" name="Текст 91">
            <a:extLst>
              <a:ext uri="{FF2B5EF4-FFF2-40B4-BE49-F238E27FC236}">
                <a16:creationId xmlns:a16="http://schemas.microsoft.com/office/drawing/2014/main" id="{AD20D8C2-D8FA-4819-B856-88183B0730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14400" y="4306824"/>
            <a:ext cx="2130552" cy="950976"/>
          </a:xfrm>
        </p:spPr>
        <p:txBody>
          <a:bodyPr rtlCol="0">
            <a:normAutofit/>
          </a:bodyPr>
          <a:lstStyle/>
          <a:p>
            <a:pPr rtl="0"/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FIOMAY Group </a:t>
            </a: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— лидер в области </a:t>
            </a:r>
          </a:p>
        </p:txBody>
      </p:sp>
      <p:sp>
        <p:nvSpPr>
          <p:cNvPr id="94" name="Текст 93">
            <a:extLst>
              <a:ext uri="{FF2B5EF4-FFF2-40B4-BE49-F238E27FC236}">
                <a16:creationId xmlns:a16="http://schemas.microsoft.com/office/drawing/2014/main" id="{A48B083C-06F9-423E-AE8B-C00042CE276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64408" y="4334256"/>
            <a:ext cx="2221992" cy="950976"/>
          </a:xfrm>
        </p:spPr>
        <p:txBody>
          <a:bodyPr rtlCol="0">
            <a:normAutofit/>
          </a:bodyPr>
          <a:lstStyle/>
          <a:p>
            <a:pPr rtl="0"/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Подход к каждому клиенту</a:t>
            </a:r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2CD7C281-38DA-497A-8242-B02F83EE8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14400" y="2635178"/>
            <a:ext cx="4572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A2D3AD6-4EE7-401F-8A37-36038A7E0E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8724" y="457200"/>
            <a:ext cx="11274552" cy="594360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>
              <a:latin typeface="Calibri" panose="020F0502020204030204" pitchFamily="34" charset="0"/>
            </a:endParaRPr>
          </a:p>
        </p:txBody>
      </p:sp>
      <p:pic>
        <p:nvPicPr>
          <p:cNvPr id="5" name="Графический объект 4">
            <a:extLst>
              <a:ext uri="{FF2B5EF4-FFF2-40B4-BE49-F238E27FC236}">
                <a16:creationId xmlns:a16="http://schemas.microsoft.com/office/drawing/2014/main" id="{2B12A525-BFBE-444F-8D3B-DC08F2796A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9691531" flipH="1">
            <a:off x="2793669" y="1863344"/>
            <a:ext cx="914400" cy="406100"/>
          </a:xfrm>
          <a:prstGeom prst="rect">
            <a:avLst/>
          </a:prstGeom>
        </p:spPr>
      </p:pic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C12DE311-F230-4A2E-A071-710754195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14400" y="2710073"/>
            <a:ext cx="4572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7C231912-509A-4BDF-A21D-A43CB1A8D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14400" y="5495925"/>
            <a:ext cx="4572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35824BC4-4346-41A2-AB3F-CA0566C55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14400" y="4095750"/>
            <a:ext cx="4572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>
            <a:extLst>
              <a:ext uri="{FF2B5EF4-FFF2-40B4-BE49-F238E27FC236}">
                <a16:creationId xmlns:a16="http://schemas.microsoft.com/office/drawing/2014/main" id="{37AD3E71-CF01-44AE-A9AE-337B60884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156322" y="2700696"/>
            <a:ext cx="0" cy="278892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B83E6EF2-CD8E-43EF-969A-FCF7D47F3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14400" y="5578592"/>
            <a:ext cx="4572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Дата 26">
            <a:extLst>
              <a:ext uri="{FF2B5EF4-FFF2-40B4-BE49-F238E27FC236}">
                <a16:creationId xmlns:a16="http://schemas.microsoft.com/office/drawing/2014/main" id="{7B6A13CB-76F9-4C6C-AD76-7B8C6B656A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88702"/>
            <a:ext cx="2743200" cy="182880"/>
          </a:xfrm>
        </p:spPr>
        <p:txBody>
          <a:bodyPr rtlCol="0"/>
          <a:lstStyle/>
          <a:p>
            <a:pPr rtl="0"/>
            <a:r>
              <a:rPr lang="ru-RU" dirty="0"/>
              <a:t>2024</a:t>
            </a:r>
          </a:p>
        </p:txBody>
      </p:sp>
      <p:sp>
        <p:nvSpPr>
          <p:cNvPr id="29" name="Нижний колонтитул 28">
            <a:extLst>
              <a:ext uri="{FF2B5EF4-FFF2-40B4-BE49-F238E27FC236}">
                <a16:creationId xmlns:a16="http://schemas.microsoft.com/office/drawing/2014/main" id="{51D35C53-257B-4268-B208-F6B3720C1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8702"/>
            <a:ext cx="4114800" cy="182880"/>
          </a:xfrm>
        </p:spPr>
        <p:txBody>
          <a:bodyPr rtlCol="0"/>
          <a:lstStyle/>
          <a:p>
            <a:pPr rtl="0"/>
            <a:r>
              <a:rPr lang="en-US" dirty="0">
                <a:latin typeface="+mj-lt"/>
              </a:rPr>
              <a:t>honestly with love</a:t>
            </a:r>
          </a:p>
        </p:txBody>
      </p:sp>
      <p:sp>
        <p:nvSpPr>
          <p:cNvPr id="30" name="Номер слайда 29">
            <a:extLst>
              <a:ext uri="{FF2B5EF4-FFF2-40B4-BE49-F238E27FC236}">
                <a16:creationId xmlns:a16="http://schemas.microsoft.com/office/drawing/2014/main" id="{6067CDAD-0487-4D8C-ABD3-C477AC2C4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7696" y="6488702"/>
            <a:ext cx="2743200" cy="182880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886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0CC0C2-918D-493B-88AC-1556A77DF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508" y="960120"/>
            <a:ext cx="4905292" cy="914400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/>
              <a:t>Советы для заказчиков</a:t>
            </a:r>
          </a:p>
        </p:txBody>
      </p:sp>
      <p:pic>
        <p:nvPicPr>
          <p:cNvPr id="80" name="Рисунок 79" descr="фотография человека, пишущего на бумаге&#10;">
            <a:extLst>
              <a:ext uri="{FF2B5EF4-FFF2-40B4-BE49-F238E27FC236}">
                <a16:creationId xmlns:a16="http://schemas.microsoft.com/office/drawing/2014/main" id="{740C3912-D37A-4686-A113-68DB361BC33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824" y="914400"/>
            <a:ext cx="5212080" cy="5029200"/>
          </a:xfrm>
        </p:spPr>
      </p:pic>
      <p:sp>
        <p:nvSpPr>
          <p:cNvPr id="24" name="Текст 23">
            <a:extLst>
              <a:ext uri="{FF2B5EF4-FFF2-40B4-BE49-F238E27FC236}">
                <a16:creationId xmlns:a16="http://schemas.microsoft.com/office/drawing/2014/main" id="{B25F688D-8E07-44F1-B120-3FB63326F2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20256" y="2779776"/>
            <a:ext cx="786384" cy="655984"/>
          </a:xfrm>
        </p:spPr>
        <p:txBody>
          <a:bodyPr rtlCol="0"/>
          <a:lstStyle/>
          <a:p>
            <a:pPr rtl="0"/>
            <a:r>
              <a:rPr lang="ru-RU"/>
              <a:t>№</a:t>
            </a:r>
          </a:p>
        </p:txBody>
      </p:sp>
      <p:sp>
        <p:nvSpPr>
          <p:cNvPr id="22" name="Текст 21">
            <a:extLst>
              <a:ext uri="{FF2B5EF4-FFF2-40B4-BE49-F238E27FC236}">
                <a16:creationId xmlns:a16="http://schemas.microsoft.com/office/drawing/2014/main" id="{D47BA8EE-3D12-4FDB-88F1-7CC25F0629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87184" y="2788920"/>
            <a:ext cx="731520" cy="731520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ru-RU"/>
              <a:t>1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6ED6A2-17F2-4C9A-8A20-002636BCB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3880" y="2688336"/>
            <a:ext cx="2862072" cy="713232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 rtl="0"/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Рискуйте, чтобы стать лидером в области</a:t>
            </a: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DAA43919-75C4-4E18-9896-53DC3F2116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20256" y="3840480"/>
            <a:ext cx="786384" cy="655984"/>
          </a:xfrm>
        </p:spPr>
        <p:txBody>
          <a:bodyPr rtlCol="0"/>
          <a:lstStyle/>
          <a:p>
            <a:pPr rtl="0"/>
            <a:r>
              <a:rPr lang="ru-RU"/>
              <a:t>№</a:t>
            </a:r>
          </a:p>
        </p:txBody>
      </p:sp>
      <p:sp>
        <p:nvSpPr>
          <p:cNvPr id="18" name="Текст 17">
            <a:extLst>
              <a:ext uri="{FF2B5EF4-FFF2-40B4-BE49-F238E27FC236}">
                <a16:creationId xmlns:a16="http://schemas.microsoft.com/office/drawing/2014/main" id="{92950871-2619-41D8-A42D-9FB37CEA08A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187184" y="3950208"/>
            <a:ext cx="731520" cy="731520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ru-RU"/>
              <a:t>2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9424D888-68D1-40DD-8E84-24D4D93F9E9D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183880" y="3849624"/>
            <a:ext cx="2862072" cy="731520"/>
          </a:xfrm>
        </p:spPr>
        <p:txBody>
          <a:bodyPr rtlCol="0" anchor="ctr" anchorCtr="0">
            <a:normAutofit/>
          </a:bodyPr>
          <a:lstStyle/>
          <a:p>
            <a:pPr rtl="0"/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Доверяйте профессионалам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0B0F9BF1-8E4C-4073-A659-63A777380F0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20256" y="4983480"/>
            <a:ext cx="786384" cy="655984"/>
          </a:xfrm>
        </p:spPr>
        <p:txBody>
          <a:bodyPr rtlCol="0"/>
          <a:lstStyle/>
          <a:p>
            <a:pPr rtl="0"/>
            <a:r>
              <a:rPr lang="ru-RU"/>
              <a:t>№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3D417684-A22C-4C67-98F8-BFC93ABE19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187184" y="5111496"/>
            <a:ext cx="731520" cy="731520"/>
          </a:xfrm>
        </p:spPr>
        <p:txBody>
          <a:bodyPr rtlCol="0">
            <a:normAutofit fontScale="92500" lnSpcReduction="20000"/>
          </a:bodyPr>
          <a:lstStyle/>
          <a:p>
            <a:pPr rtl="0"/>
            <a:r>
              <a:rPr lang="ru-RU"/>
              <a:t>3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5017F26-FFF8-475C-B008-DA12A0A3F4F1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183879" y="4992624"/>
            <a:ext cx="3087303" cy="749808"/>
          </a:xfrm>
        </p:spPr>
        <p:txBody>
          <a:bodyPr rtlCol="0" anchor="ctr" anchorCtr="0">
            <a:normAutofit/>
          </a:bodyPr>
          <a:lstStyle/>
          <a:p>
            <a:pPr rtl="0"/>
            <a:r>
              <a:rPr lang="ru-RU" sz="18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Превратите свое я в наше мы.</a:t>
            </a:r>
          </a:p>
        </p:txBody>
      </p:sp>
      <p:sp>
        <p:nvSpPr>
          <p:cNvPr id="81" name="Дата 80">
            <a:extLst>
              <a:ext uri="{FF2B5EF4-FFF2-40B4-BE49-F238E27FC236}">
                <a16:creationId xmlns:a16="http://schemas.microsoft.com/office/drawing/2014/main" id="{FC564628-7373-4EB6-887A-24AC9B04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88702"/>
            <a:ext cx="2743200" cy="182880"/>
          </a:xfrm>
        </p:spPr>
        <p:txBody>
          <a:bodyPr rtlCol="0"/>
          <a:lstStyle/>
          <a:p>
            <a:pPr rtl="0"/>
            <a:r>
              <a:rPr lang="ru-RU" dirty="0"/>
              <a:t>2024</a:t>
            </a:r>
          </a:p>
        </p:txBody>
      </p:sp>
      <p:sp>
        <p:nvSpPr>
          <p:cNvPr id="82" name="Нижний колонтитул 81">
            <a:extLst>
              <a:ext uri="{FF2B5EF4-FFF2-40B4-BE49-F238E27FC236}">
                <a16:creationId xmlns:a16="http://schemas.microsoft.com/office/drawing/2014/main" id="{E0CEB885-7519-4170-9895-F1D92CED7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8702"/>
            <a:ext cx="4114800" cy="182880"/>
          </a:xfrm>
        </p:spPr>
        <p:txBody>
          <a:bodyPr rtlCol="0"/>
          <a:lstStyle/>
          <a:p>
            <a:pPr rtl="0"/>
            <a:r>
              <a:rPr lang="en-US" dirty="0">
                <a:latin typeface="+mj-lt"/>
              </a:rPr>
              <a:t>honestly with love</a:t>
            </a:r>
          </a:p>
        </p:txBody>
      </p:sp>
      <p:sp>
        <p:nvSpPr>
          <p:cNvPr id="83" name="Номер слайда 82">
            <a:extLst>
              <a:ext uri="{FF2B5EF4-FFF2-40B4-BE49-F238E27FC236}">
                <a16:creationId xmlns:a16="http://schemas.microsoft.com/office/drawing/2014/main" id="{425B4738-3D57-4674-B357-142026E49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7696" y="6488702"/>
            <a:ext cx="2743200" cy="182880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578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5" descr="фотография женщины, смотрящей на городской пейзаж&#10;">
            <a:extLst>
              <a:ext uri="{FF2B5EF4-FFF2-40B4-BE49-F238E27FC236}">
                <a16:creationId xmlns:a16="http://schemas.microsoft.com/office/drawing/2014/main" id="{0E796BFC-E0D9-4C48-AD40-7B9A0F10E30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8" y="0"/>
            <a:ext cx="12188825" cy="6858000"/>
          </a:xfr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25269F1-0A32-4BF7-9305-6803D919C3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200" y="685800"/>
            <a:ext cx="3959352" cy="5486400"/>
          </a:xfrm>
          <a:prstGeom prst="rect">
            <a:avLst/>
          </a:prstGeom>
          <a:solidFill>
            <a:schemeClr val="accent1">
              <a:lumMod val="10000"/>
              <a:alpha val="7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BD36059-FF42-4D16-96B3-CC472F5E3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1500" y="800100"/>
            <a:ext cx="3730752" cy="5257800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A1A783-363D-4063-959E-81A50B59B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1280160"/>
            <a:ext cx="3191256" cy="914400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/>
              <a:t>Призыв к действию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6BA167DE-BEFC-4293-AF43-15D08EC3C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293876" y="2349842"/>
            <a:ext cx="2286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6C893B-EBF0-409E-842E-417E0DC37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1623" y="2451073"/>
            <a:ext cx="3191256" cy="1110274"/>
          </a:xfr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FIOMAY Group</a:t>
            </a:r>
            <a:r>
              <a:rPr lang="ru-RU" sz="16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 — Ваше лучшее предложение на старте , развитии и масштабировании бизнеса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F3617D80-1DAF-41AD-8D1E-6170454C1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208276" y="3647368"/>
            <a:ext cx="4572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Объект 41">
            <a:extLst>
              <a:ext uri="{FF2B5EF4-FFF2-40B4-BE49-F238E27FC236}">
                <a16:creationId xmlns:a16="http://schemas.microsoft.com/office/drawing/2014/main" id="{D03DF670-F42B-4ABE-A959-8781FBAC5E76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35267" y="4043553"/>
            <a:ext cx="3628725" cy="804672"/>
          </a:xfrm>
        </p:spPr>
        <p:txBody>
          <a:bodyPr rtlCol="0">
            <a:normAutofit/>
          </a:bodyPr>
          <a:lstStyle/>
          <a:p>
            <a:pPr rtl="0"/>
            <a:r>
              <a:rPr lang="ru-RU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Позвоните или напишите нам 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2161C91C-031F-4B6E-8332-206DA779E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293876" y="5031785"/>
            <a:ext cx="2286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Дата 18">
            <a:extLst>
              <a:ext uri="{FF2B5EF4-FFF2-40B4-BE49-F238E27FC236}">
                <a16:creationId xmlns:a16="http://schemas.microsoft.com/office/drawing/2014/main" id="{ABB466D5-7409-459D-8481-5F3A589FBB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88702"/>
            <a:ext cx="2743200" cy="182880"/>
          </a:xfrm>
        </p:spPr>
        <p:txBody>
          <a:bodyPr rtlCol="0"/>
          <a:lstStyle/>
          <a:p>
            <a:pPr rtl="0"/>
            <a:r>
              <a:rPr lang="ru-RU" dirty="0"/>
              <a:t>2024</a:t>
            </a:r>
          </a:p>
        </p:txBody>
      </p:sp>
      <p:sp>
        <p:nvSpPr>
          <p:cNvPr id="20" name="Нижний колонтитул 19">
            <a:extLst>
              <a:ext uri="{FF2B5EF4-FFF2-40B4-BE49-F238E27FC236}">
                <a16:creationId xmlns:a16="http://schemas.microsoft.com/office/drawing/2014/main" id="{0AE6D758-6D4D-41CB-949C-AC99E3050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8702"/>
            <a:ext cx="4114800" cy="182880"/>
          </a:xfrm>
        </p:spPr>
        <p:txBody>
          <a:bodyPr rtlCol="0"/>
          <a:lstStyle/>
          <a:p>
            <a:pPr rtl="0"/>
            <a:r>
              <a:rPr lang="en-US" dirty="0">
                <a:latin typeface="+mj-lt"/>
              </a:rPr>
              <a:t>honestly with love</a:t>
            </a:r>
          </a:p>
        </p:txBody>
      </p:sp>
      <p:sp>
        <p:nvSpPr>
          <p:cNvPr id="21" name="Номер слайда 20">
            <a:extLst>
              <a:ext uri="{FF2B5EF4-FFF2-40B4-BE49-F238E27FC236}">
                <a16:creationId xmlns:a16="http://schemas.microsoft.com/office/drawing/2014/main" id="{847C1799-A073-4288-8AE4-40B985121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7696" y="6488702"/>
            <a:ext cx="2743200" cy="182880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1059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9" descr="Фотография группового приветствия ладонями&#10;">
            <a:extLst>
              <a:ext uri="{FF2B5EF4-FFF2-40B4-BE49-F238E27FC236}">
                <a16:creationId xmlns:a16="http://schemas.microsoft.com/office/drawing/2014/main" id="{AA58AABE-CEFF-48E5-AC11-9A99DA35553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8" y="0"/>
            <a:ext cx="12188825" cy="6858000"/>
          </a:xfr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4B8C71D-9583-48CB-A10F-1E6391AF2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82024" y="601326"/>
            <a:ext cx="3959352" cy="5486400"/>
          </a:xfrm>
          <a:prstGeom prst="rect">
            <a:avLst/>
          </a:prstGeom>
          <a:solidFill>
            <a:schemeClr val="tx2">
              <a:lumMod val="20000"/>
              <a:lumOff val="80000"/>
              <a:alpha val="85000"/>
            </a:schemeClr>
          </a:solidFill>
          <a:ln w="38100">
            <a:solidFill>
              <a:schemeClr val="accent3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3CBB973-B428-41C0-9D92-71BB38810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96324" y="715626"/>
            <a:ext cx="3730752" cy="5257800"/>
          </a:xfrm>
          <a:prstGeom prst="rect">
            <a:avLst/>
          </a:prstGeom>
          <a:noFill/>
          <a:ln w="12700">
            <a:solidFill>
              <a:schemeClr val="accent3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0" y="1280160"/>
            <a:ext cx="3438144" cy="914400"/>
          </a:xfrm>
        </p:spPr>
        <p:txBody>
          <a:bodyPr rtlCol="0"/>
          <a:lstStyle/>
          <a:p>
            <a:pPr rtl="0"/>
            <a:r>
              <a:rPr lang="ru-RU"/>
              <a:t>Спасибо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A8B9DC8-A928-4BA0-872D-E2A209F30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618700" y="2334042"/>
            <a:ext cx="2286000" cy="0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24AFFC60-19C3-4901-93F7-7AAF4C09F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5592" y="2770632"/>
            <a:ext cx="3200400" cy="457200"/>
          </a:xfrm>
        </p:spPr>
        <p:txBody>
          <a:bodyPr rtlCol="0">
            <a:noAutofit/>
          </a:bodyPr>
          <a:lstStyle/>
          <a:p>
            <a:pPr rtl="0"/>
            <a:r>
              <a:rPr lang="en-US" dirty="0">
                <a:latin typeface="+mj-lt"/>
              </a:rPr>
              <a:t>FIOMAY Group</a:t>
            </a:r>
            <a:r>
              <a:rPr lang="ru-RU" dirty="0">
                <a:latin typeface="+mj-lt"/>
              </a:rPr>
              <a:t>-</a:t>
            </a:r>
            <a:r>
              <a:rPr lang="en-US" dirty="0">
                <a:latin typeface="+mj-lt"/>
              </a:rPr>
              <a:t>honestly with love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C43AD9EC-FB39-4CB3-AB09-9CF0FF3975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533100" y="3518020"/>
            <a:ext cx="457200" cy="0"/>
          </a:xfrm>
          <a:prstGeom prst="line">
            <a:avLst/>
          </a:prstGeom>
          <a:ln w="381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Объект 26">
            <a:extLst>
              <a:ext uri="{FF2B5EF4-FFF2-40B4-BE49-F238E27FC236}">
                <a16:creationId xmlns:a16="http://schemas.microsoft.com/office/drawing/2014/main" id="{685072D4-7F5E-47C0-A8C5-488CD2822AB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461088" y="4461791"/>
            <a:ext cx="2715768" cy="1289304"/>
          </a:xfrm>
        </p:spPr>
        <p:txBody>
          <a:bodyPr rtlCol="0"/>
          <a:lstStyle/>
          <a:p>
            <a:pPr rtl="0"/>
            <a:r>
              <a:rPr lang="en-US" dirty="0">
                <a:latin typeface="+mj-lt"/>
              </a:rPr>
              <a:t>+7(987)000-82-91</a:t>
            </a:r>
          </a:p>
          <a:p>
            <a:pPr rtl="0"/>
            <a:r>
              <a:rPr lang="en-US" dirty="0">
                <a:latin typeface="+mj-lt"/>
              </a:rPr>
              <a:t>+7(917)760-60-23</a:t>
            </a:r>
            <a:endParaRPr lang="ru-RU" dirty="0">
              <a:latin typeface="+mj-lt"/>
            </a:endParaRPr>
          </a:p>
          <a:p>
            <a:pPr rtl="0"/>
            <a:r>
              <a:rPr lang="en-US" dirty="0">
                <a:latin typeface="+mj-lt"/>
              </a:rPr>
              <a:t>fiomay@fiomay.ru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D80E818E-5D5D-4925-A78F-3B769109C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618700" y="5471082"/>
            <a:ext cx="2286000" cy="0"/>
          </a:xfrm>
          <a:prstGeom prst="line">
            <a:avLst/>
          </a:prstGeom>
          <a:ln w="12700">
            <a:solidFill>
              <a:schemeClr val="accent1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Дата 17">
            <a:extLst>
              <a:ext uri="{FF2B5EF4-FFF2-40B4-BE49-F238E27FC236}">
                <a16:creationId xmlns:a16="http://schemas.microsoft.com/office/drawing/2014/main" id="{0B3D3AF0-7850-4DC9-8E13-B720E3923C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88702"/>
            <a:ext cx="2743200" cy="182880"/>
          </a:xfrm>
        </p:spPr>
        <p:txBody>
          <a:bodyPr rtlCol="0"/>
          <a:lstStyle/>
          <a:p>
            <a:pPr rtl="0"/>
            <a:r>
              <a:rPr lang="ru-RU" dirty="0"/>
              <a:t>2024</a:t>
            </a:r>
          </a:p>
        </p:txBody>
      </p:sp>
      <p:sp>
        <p:nvSpPr>
          <p:cNvPr id="19" name="Нижний колонтитул 18">
            <a:extLst>
              <a:ext uri="{FF2B5EF4-FFF2-40B4-BE49-F238E27FC236}">
                <a16:creationId xmlns:a16="http://schemas.microsoft.com/office/drawing/2014/main" id="{7C7671D6-13D3-446B-A8B5-9B778994E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8702"/>
            <a:ext cx="4114800" cy="182880"/>
          </a:xfrm>
        </p:spPr>
        <p:txBody>
          <a:bodyPr rtlCol="0"/>
          <a:lstStyle/>
          <a:p>
            <a:pPr rtl="0"/>
            <a:r>
              <a:rPr lang="en-US" dirty="0">
                <a:latin typeface="+mj-lt"/>
              </a:rPr>
              <a:t>honestly with love</a:t>
            </a:r>
          </a:p>
        </p:txBody>
      </p:sp>
      <p:sp>
        <p:nvSpPr>
          <p:cNvPr id="20" name="Номер слайда 19">
            <a:extLst>
              <a:ext uri="{FF2B5EF4-FFF2-40B4-BE49-F238E27FC236}">
                <a16:creationId xmlns:a16="http://schemas.microsoft.com/office/drawing/2014/main" id="{00B4791E-4782-494D-96B1-BB01A5D60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7696" y="6488702"/>
            <a:ext cx="2743200" cy="182880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493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Фотография бизнесмена, пишущего в дневнике&#10;">
            <a:extLst>
              <a:ext uri="{FF2B5EF4-FFF2-40B4-BE49-F238E27FC236}">
                <a16:creationId xmlns:a16="http://schemas.microsoft.com/office/drawing/2014/main" id="{548A53BA-7AEE-4BAB-A2AA-9234417FE05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-76200"/>
            <a:ext cx="12188952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98C48D-8FE7-491A-A6C7-72647C2A7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251" y="685800"/>
            <a:ext cx="3959352" cy="5486400"/>
          </a:xfrm>
        </p:spPr>
        <p:txBody>
          <a:bodyPr rtlCol="0">
            <a:normAutofit/>
          </a:bodyPr>
          <a:lstStyle/>
          <a:p>
            <a:pPr rtl="0"/>
            <a:r>
              <a:rPr lang="ru-RU" sz="2000" dirty="0"/>
              <a:t>НАШИ ГЛАВНЫЕ ИДЕИ</a:t>
            </a:r>
          </a:p>
        </p:txBody>
      </p:sp>
      <p:sp>
        <p:nvSpPr>
          <p:cNvPr id="14" name="Дата 13">
            <a:extLst>
              <a:ext uri="{FF2B5EF4-FFF2-40B4-BE49-F238E27FC236}">
                <a16:creationId xmlns:a16="http://schemas.microsoft.com/office/drawing/2014/main" id="{D4560A44-8560-4402-B256-97C3C43073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88702"/>
            <a:ext cx="2743200" cy="182880"/>
          </a:xfrm>
        </p:spPr>
        <p:txBody>
          <a:bodyPr rtlCol="0"/>
          <a:lstStyle/>
          <a:p>
            <a:pPr rtl="0"/>
            <a:r>
              <a:rPr lang="ru-RU" dirty="0"/>
              <a:t>2024</a:t>
            </a:r>
          </a:p>
        </p:txBody>
      </p:sp>
      <p:sp>
        <p:nvSpPr>
          <p:cNvPr id="15" name="Нижний колонтитул 14">
            <a:extLst>
              <a:ext uri="{FF2B5EF4-FFF2-40B4-BE49-F238E27FC236}">
                <a16:creationId xmlns:a16="http://schemas.microsoft.com/office/drawing/2014/main" id="{42913DD8-54E8-4C9C-93C6-831E0A162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8702"/>
            <a:ext cx="4114800" cy="182880"/>
          </a:xfrm>
        </p:spPr>
        <p:txBody>
          <a:bodyPr rtlCol="0"/>
          <a:lstStyle/>
          <a:p>
            <a:pPr rtl="0"/>
            <a:r>
              <a:rPr lang="en-US" dirty="0">
                <a:latin typeface="+mj-lt"/>
              </a:rPr>
              <a:t>honestly with love</a:t>
            </a:r>
            <a:endParaRPr lang="ru-RU" dirty="0">
              <a:latin typeface="+mj-lt"/>
            </a:endParaRPr>
          </a:p>
        </p:txBody>
      </p:sp>
      <p:sp>
        <p:nvSpPr>
          <p:cNvPr id="17" name="Номер слайда 16">
            <a:extLst>
              <a:ext uri="{FF2B5EF4-FFF2-40B4-BE49-F238E27FC236}">
                <a16:creationId xmlns:a16="http://schemas.microsoft.com/office/drawing/2014/main" id="{4788973B-466C-4C76-B228-D9501EE73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7696" y="6488702"/>
            <a:ext cx="2743200" cy="182880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4B5CAEFB-3ACA-4146-81A1-3AF907AAED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2551" y="719667"/>
            <a:ext cx="3730752" cy="5338233"/>
          </a:xfrm>
        </p:spPr>
        <p:txBody>
          <a:bodyPr rtlCol="0">
            <a:noAutofit/>
          </a:bodyPr>
          <a:lstStyle/>
          <a:p>
            <a:pPr rtl="0"/>
            <a:r>
              <a:rPr lang="ru-RU" sz="2800" b="1" dirty="0">
                <a:latin typeface="+mj-lt"/>
              </a:rPr>
              <a:t>Воплотить ваш бизнес в жизнь</a:t>
            </a:r>
          </a:p>
          <a:p>
            <a:pPr rtl="0"/>
            <a:r>
              <a:rPr lang="ru-RU" sz="2800" b="1" dirty="0">
                <a:latin typeface="+mj-lt"/>
              </a:rPr>
              <a:t>Вывести ваш бизнес на новый уровень</a:t>
            </a:r>
          </a:p>
          <a:p>
            <a:pPr rtl="0"/>
            <a:r>
              <a:rPr lang="ru-RU" sz="2800" b="1" dirty="0">
                <a:latin typeface="+mj-lt"/>
              </a:rPr>
              <a:t>Решить все ваши вопросы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E1DA684F-F04D-4BEA-9DE7-266132513C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05398" y="1874520"/>
            <a:ext cx="2860705" cy="0"/>
          </a:xfrm>
          <a:prstGeom prst="line">
            <a:avLst/>
          </a:prstGeom>
          <a:ln w="254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8681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2DCC9C-7429-45B0-8103-C0D206342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960120"/>
            <a:ext cx="4645152" cy="914400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/>
              <a:t>Знакомство с компанией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DFCE27-D56E-4D7D-9A28-3C699A6B6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120" y="3962399"/>
            <a:ext cx="4617720" cy="21031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ru-RU" dirty="0"/>
              <a:t>Руслан — генеральный директор компании </a:t>
            </a:r>
            <a:r>
              <a:rPr lang="en-US" dirty="0"/>
              <a:t>FIOMAY Group</a:t>
            </a:r>
            <a:r>
              <a:rPr lang="ru-RU" dirty="0"/>
              <a:t>, которая занимается производством бытовой химии и косметики. Большой управленческий опыт в ведении бизнеса и управления государственными компаниями привел его к идее создания предприятия по производству бытовой химии  и получения успешного продукта для химической отрасли.</a:t>
            </a:r>
          </a:p>
        </p:txBody>
      </p:sp>
      <p:sp>
        <p:nvSpPr>
          <p:cNvPr id="33" name="Дата 32">
            <a:extLst>
              <a:ext uri="{FF2B5EF4-FFF2-40B4-BE49-F238E27FC236}">
                <a16:creationId xmlns:a16="http://schemas.microsoft.com/office/drawing/2014/main" id="{FA8AB7A3-8189-4146-84E3-D859FD6700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88702"/>
            <a:ext cx="2743200" cy="182880"/>
          </a:xfrm>
        </p:spPr>
        <p:txBody>
          <a:bodyPr rtlCol="0"/>
          <a:lstStyle/>
          <a:p>
            <a:pPr rtl="0"/>
            <a:r>
              <a:rPr lang="ru-RU" dirty="0"/>
              <a:t>2024</a:t>
            </a:r>
          </a:p>
        </p:txBody>
      </p:sp>
      <p:sp>
        <p:nvSpPr>
          <p:cNvPr id="34" name="Нижний колонтитул 33">
            <a:extLst>
              <a:ext uri="{FF2B5EF4-FFF2-40B4-BE49-F238E27FC236}">
                <a16:creationId xmlns:a16="http://schemas.microsoft.com/office/drawing/2014/main" id="{201C63C9-DA14-420C-BBAA-00D6ECAA4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8702"/>
            <a:ext cx="4114800" cy="182880"/>
          </a:xfrm>
        </p:spPr>
        <p:txBody>
          <a:bodyPr rtlCol="0"/>
          <a:lstStyle/>
          <a:p>
            <a:pPr rtl="0"/>
            <a:r>
              <a:rPr lang="en-US" dirty="0">
                <a:latin typeface="+mj-lt"/>
              </a:rPr>
              <a:t>honestly with love</a:t>
            </a:r>
            <a:endParaRPr lang="ru-RU" dirty="0">
              <a:latin typeface="+mj-lt"/>
            </a:endParaRPr>
          </a:p>
        </p:txBody>
      </p:sp>
      <p:sp>
        <p:nvSpPr>
          <p:cNvPr id="35" name="Номер слайда 34">
            <a:extLst>
              <a:ext uri="{FF2B5EF4-FFF2-40B4-BE49-F238E27FC236}">
                <a16:creationId xmlns:a16="http://schemas.microsoft.com/office/drawing/2014/main" id="{8E1AC5C9-EB48-467F-A73C-3E2E0A794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7696" y="6488702"/>
            <a:ext cx="2743200" cy="182880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A32E4DAB-1431-49AD-B20B-F0E932C75C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0120" y="3172968"/>
            <a:ext cx="4617720" cy="457200"/>
          </a:xfrm>
        </p:spPr>
        <p:txBody>
          <a:bodyPr rtlCol="0" anchor="ctr"/>
          <a:lstStyle/>
          <a:p>
            <a:pPr rtl="0"/>
            <a:r>
              <a:rPr lang="ru-RU" dirty="0"/>
              <a:t>БУРАНОВ РУСЛАН</a:t>
            </a:r>
          </a:p>
        </p:txBody>
      </p:sp>
      <p:pic>
        <p:nvPicPr>
          <p:cNvPr id="13" name="Рисунок 12" descr="Изображение выглядит как одежда, человек, на открытом воздухе, небо&#10;&#10;Автоматически созданное описание">
            <a:extLst>
              <a:ext uri="{FF2B5EF4-FFF2-40B4-BE49-F238E27FC236}">
                <a16:creationId xmlns:a16="http://schemas.microsoft.com/office/drawing/2014/main" id="{F1E38E3D-5EA0-4E21-B209-A33167D5647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1" r="18371"/>
          <a:stretch/>
        </p:blipFill>
        <p:spPr>
          <a:xfrm>
            <a:off x="6443663" y="727075"/>
            <a:ext cx="5029200" cy="530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9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 descr="фотография мужчины, поправляющего галстук-бабочку">
            <a:extLst>
              <a:ext uri="{FF2B5EF4-FFF2-40B4-BE49-F238E27FC236}">
                <a16:creationId xmlns:a16="http://schemas.microsoft.com/office/drawing/2014/main" id="{2DE7EEDD-7A34-4798-BB47-E2ECC8E9001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8" y="0"/>
            <a:ext cx="12188825" cy="6858000"/>
          </a:xfrm>
        </p:spPr>
      </p:pic>
      <p:sp>
        <p:nvSpPr>
          <p:cNvPr id="48" name="Дата 47">
            <a:extLst>
              <a:ext uri="{FF2B5EF4-FFF2-40B4-BE49-F238E27FC236}">
                <a16:creationId xmlns:a16="http://schemas.microsoft.com/office/drawing/2014/main" id="{23088D16-5B9A-4FA6-9B01-40E8B1D41F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88702"/>
            <a:ext cx="2743200" cy="182880"/>
          </a:xfrm>
        </p:spPr>
        <p:txBody>
          <a:bodyPr rtlCol="0"/>
          <a:lstStyle/>
          <a:p>
            <a:pPr rtl="0"/>
            <a:r>
              <a:rPr lang="ru-RU" dirty="0"/>
              <a:t>2024</a:t>
            </a:r>
          </a:p>
        </p:txBody>
      </p:sp>
      <p:sp>
        <p:nvSpPr>
          <p:cNvPr id="49" name="Нижний колонтитул 48">
            <a:extLst>
              <a:ext uri="{FF2B5EF4-FFF2-40B4-BE49-F238E27FC236}">
                <a16:creationId xmlns:a16="http://schemas.microsoft.com/office/drawing/2014/main" id="{C258616B-F8D3-4DFF-90F3-7FA5FCBBD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8702"/>
            <a:ext cx="4114800" cy="182880"/>
          </a:xfrm>
        </p:spPr>
        <p:txBody>
          <a:bodyPr rtlCol="0"/>
          <a:lstStyle/>
          <a:p>
            <a:pPr rtl="0"/>
            <a:r>
              <a:rPr lang="en-US" dirty="0">
                <a:latin typeface="+mj-lt"/>
              </a:rPr>
              <a:t>honestly with love</a:t>
            </a:r>
            <a:endParaRPr lang="ru-RU" dirty="0">
              <a:latin typeface="+mj-lt"/>
            </a:endParaRPr>
          </a:p>
        </p:txBody>
      </p:sp>
      <p:sp>
        <p:nvSpPr>
          <p:cNvPr id="50" name="Номер слайда 49">
            <a:extLst>
              <a:ext uri="{FF2B5EF4-FFF2-40B4-BE49-F238E27FC236}">
                <a16:creationId xmlns:a16="http://schemas.microsoft.com/office/drawing/2014/main" id="{3075AA35-B840-4333-BB28-D51EA90E2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7696" y="6488702"/>
            <a:ext cx="2743200" cy="182880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443A58A5-9341-4510-9362-41E4208DF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7200" y="685800"/>
            <a:ext cx="5486400" cy="5486400"/>
          </a:xfrm>
          <a:prstGeom prst="rect">
            <a:avLst/>
          </a:prstGeom>
          <a:solidFill>
            <a:schemeClr val="tx2">
              <a:lumMod val="20000"/>
              <a:lumOff val="80000"/>
              <a:alpha val="85000"/>
            </a:schemeClr>
          </a:solidFill>
          <a:ln w="38100">
            <a:solidFill>
              <a:schemeClr val="accent3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05CF152-7103-4B02-BAD1-A6874B7D85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1500" y="800100"/>
            <a:ext cx="5257800" cy="5257800"/>
          </a:xfrm>
          <a:prstGeom prst="rect">
            <a:avLst/>
          </a:prstGeom>
          <a:noFill/>
          <a:ln w="12700">
            <a:solidFill>
              <a:schemeClr val="accent3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>
              <a:latin typeface="Calibri" panose="020F0502020204030204" pitchFamily="34" charset="0"/>
            </a:endParaRPr>
          </a:p>
        </p:txBody>
      </p: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0D294A10-6915-4D50-9FD0-965DEAC35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317889" y="2667159"/>
            <a:ext cx="1790700" cy="0"/>
          </a:xfrm>
          <a:prstGeom prst="line">
            <a:avLst/>
          </a:prstGeom>
          <a:ln w="19050">
            <a:solidFill>
              <a:schemeClr val="accent3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Графический объект 9">
            <a:extLst>
              <a:ext uri="{FF2B5EF4-FFF2-40B4-BE49-F238E27FC236}">
                <a16:creationId xmlns:a16="http://schemas.microsoft.com/office/drawing/2014/main" id="{B91A4467-D233-4FE7-929D-065BEC3BCC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9691531" flipH="1">
            <a:off x="2743200" y="1881645"/>
            <a:ext cx="914400" cy="406100"/>
          </a:xfrm>
          <a:prstGeom prst="rect">
            <a:avLst/>
          </a:prstGeom>
        </p:spPr>
      </p:pic>
      <p:pic>
        <p:nvPicPr>
          <p:cNvPr id="11" name="Графический объект 10">
            <a:extLst>
              <a:ext uri="{FF2B5EF4-FFF2-40B4-BE49-F238E27FC236}">
                <a16:creationId xmlns:a16="http://schemas.microsoft.com/office/drawing/2014/main" id="{35FE428D-576A-4441-AF4E-595634267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9691531" flipH="1">
            <a:off x="2743200" y="5254320"/>
            <a:ext cx="914400" cy="4061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960120"/>
            <a:ext cx="4114800" cy="914400"/>
          </a:xfrm>
        </p:spPr>
        <p:txBody>
          <a:bodyPr rtlCol="0" anchor="ctr" anchorCtr="0">
            <a:normAutofit/>
          </a:bodyPr>
          <a:lstStyle/>
          <a:p>
            <a:pPr rtl="0"/>
            <a:r>
              <a:rPr lang="ru-RU" dirty="0"/>
              <a:t>Обзор отрасли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DAC73C-E6A4-453D-B11A-1A391CDBF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3136392"/>
            <a:ext cx="3657600" cy="1627632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en-US" b="0" i="0" dirty="0">
                <a:effectLst/>
                <a:latin typeface="+mj-lt"/>
              </a:rPr>
              <a:t>E-commerce</a:t>
            </a:r>
            <a:r>
              <a:rPr lang="ru-RU" b="0" i="0" dirty="0">
                <a:effectLst/>
                <a:latin typeface="+mj-lt"/>
              </a:rPr>
              <a:t>;</a:t>
            </a:r>
            <a:endParaRPr lang="en-US" b="0" i="0" dirty="0">
              <a:effectLst/>
              <a:latin typeface="+mj-lt"/>
            </a:endParaRPr>
          </a:p>
          <a:p>
            <a:pPr rtl="0"/>
            <a:r>
              <a:rPr lang="ru-RU" dirty="0">
                <a:latin typeface="+mj-lt"/>
              </a:rPr>
              <a:t>В2С-рынок;</a:t>
            </a:r>
          </a:p>
          <a:p>
            <a:pPr rtl="0"/>
            <a:r>
              <a:rPr lang="ru-RU" dirty="0">
                <a:latin typeface="+mj-lt"/>
              </a:rPr>
              <a:t>В2В-рынок;</a:t>
            </a:r>
          </a:p>
          <a:p>
            <a:pPr rtl="0"/>
            <a:r>
              <a:rPr lang="ru-RU" dirty="0">
                <a:latin typeface="+mj-lt"/>
              </a:rPr>
              <a:t>Рынок государственных учреждений;</a:t>
            </a:r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0A1909CD-35D4-4769-B414-02C6C4E08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305050" y="4969267"/>
            <a:ext cx="1790700" cy="0"/>
          </a:xfrm>
          <a:prstGeom prst="line">
            <a:avLst/>
          </a:prstGeom>
          <a:ln w="19050">
            <a:solidFill>
              <a:schemeClr val="accent3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4898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7E1C88-627C-4655-A4FB-0BB02EDB0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508" y="909318"/>
            <a:ext cx="4905292" cy="914400"/>
          </a:xfrm>
        </p:spPr>
        <p:txBody>
          <a:bodyPr rtlCol="0">
            <a:normAutofit/>
          </a:bodyPr>
          <a:lstStyle/>
          <a:p>
            <a:pPr rtl="0"/>
            <a:r>
              <a:rPr lang="ru-RU" dirty="0"/>
              <a:t>Рынок в цифрах</a:t>
            </a:r>
          </a:p>
        </p:txBody>
      </p:sp>
      <p:pic>
        <p:nvPicPr>
          <p:cNvPr id="22" name="Рисунок 21" descr="фотография кожаного портфеля на бумагах">
            <a:extLst>
              <a:ext uri="{FF2B5EF4-FFF2-40B4-BE49-F238E27FC236}">
                <a16:creationId xmlns:a16="http://schemas.microsoft.com/office/drawing/2014/main" id="{9BB8380F-188A-4DC8-B077-086DB453A45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7824" y="914400"/>
            <a:ext cx="5212080" cy="5029200"/>
          </a:xfrm>
        </p:spPr>
      </p:pic>
      <p:sp>
        <p:nvSpPr>
          <p:cNvPr id="7" name="Текст 6">
            <a:extLst>
              <a:ext uri="{FF2B5EF4-FFF2-40B4-BE49-F238E27FC236}">
                <a16:creationId xmlns:a16="http://schemas.microsoft.com/office/drawing/2014/main" id="{2811FAA7-9E3D-4BBE-9F3F-1E7B751EC3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20256" y="2779776"/>
            <a:ext cx="786384" cy="655984"/>
          </a:xfrm>
        </p:spPr>
        <p:txBody>
          <a:bodyPr rtlCol="0" anchor="ctr" anchorCtr="0">
            <a:normAutofit/>
          </a:bodyPr>
          <a:lstStyle/>
          <a:p>
            <a:pPr rtl="0"/>
            <a:r>
              <a:rPr lang="ru-RU" dirty="0"/>
              <a:t> </a:t>
            </a:r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id="{4D84C676-A4BA-450B-9468-E9C3160C2D5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87067" y="2788920"/>
            <a:ext cx="1331637" cy="731520"/>
          </a:xfrm>
        </p:spPr>
        <p:txBody>
          <a:bodyPr rtlCol="0">
            <a:normAutofit/>
          </a:bodyPr>
          <a:lstStyle/>
          <a:p>
            <a:pPr rtl="0"/>
            <a:r>
              <a:rPr lang="en-US" sz="2400" dirty="0"/>
              <a:t>E-com</a:t>
            </a: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3634FE-ADF0-4BC3-A0A9-447EA9DD0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3880" y="2688336"/>
            <a:ext cx="2862072" cy="7132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ru-RU" dirty="0">
                <a:latin typeface="+mj-lt"/>
              </a:rPr>
              <a:t>+158 % за отчетный период</a:t>
            </a: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6AFD16F2-6DCA-49D7-BD51-D67DEE6F6DB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20256" y="3666067"/>
            <a:ext cx="1101344" cy="830397"/>
          </a:xfrm>
        </p:spPr>
        <p:txBody>
          <a:bodyPr rtlCol="0"/>
          <a:lstStyle/>
          <a:p>
            <a:pPr rtl="0"/>
            <a:r>
              <a:rPr lang="en-US" dirty="0"/>
              <a:t>B2C</a:t>
            </a:r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96C0C27-39E8-4EA8-BD16-8BFF9953574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183880" y="3824223"/>
            <a:ext cx="2862072" cy="832104"/>
          </a:xfrm>
        </p:spPr>
        <p:txBody>
          <a:bodyPr rtlCol="0" anchor="ctr">
            <a:noAutofit/>
          </a:bodyPr>
          <a:lstStyle/>
          <a:p>
            <a:pPr rtl="0"/>
            <a:r>
              <a:rPr lang="ru-RU" dirty="0">
                <a:latin typeface="+mj-lt"/>
              </a:rPr>
              <a:t>+96% за отчетный период</a:t>
            </a:r>
          </a:p>
        </p:txBody>
      </p:sp>
      <p:sp>
        <p:nvSpPr>
          <p:cNvPr id="26" name="Текст 25">
            <a:extLst>
              <a:ext uri="{FF2B5EF4-FFF2-40B4-BE49-F238E27FC236}">
                <a16:creationId xmlns:a16="http://schemas.microsoft.com/office/drawing/2014/main" id="{F336E1FC-825E-4FF9-82FF-82C9BC03685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20255" y="4800600"/>
            <a:ext cx="1042077" cy="838864"/>
          </a:xfrm>
        </p:spPr>
        <p:txBody>
          <a:bodyPr rtlCol="0"/>
          <a:lstStyle/>
          <a:p>
            <a:pPr rtl="0"/>
            <a:r>
              <a:rPr lang="en-US" dirty="0"/>
              <a:t>B2B</a:t>
            </a:r>
            <a:endParaRPr lang="ru-RU" dirty="0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E1D9D6BE-B574-4D69-8E13-B6B4E5520BCA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8183880" y="4992624"/>
            <a:ext cx="2862072" cy="749808"/>
          </a:xfrm>
        </p:spPr>
        <p:txBody>
          <a:bodyPr rtlCol="0" anchor="ctr">
            <a:normAutofit/>
          </a:bodyPr>
          <a:lstStyle/>
          <a:p>
            <a:pPr rtl="0"/>
            <a:r>
              <a:rPr lang="ru-RU" dirty="0">
                <a:latin typeface="+mj-lt"/>
              </a:rPr>
              <a:t>+13,9 за отчетный период</a:t>
            </a:r>
          </a:p>
        </p:txBody>
      </p:sp>
      <p:sp>
        <p:nvSpPr>
          <p:cNvPr id="29" name="Дата 28">
            <a:extLst>
              <a:ext uri="{FF2B5EF4-FFF2-40B4-BE49-F238E27FC236}">
                <a16:creationId xmlns:a16="http://schemas.microsoft.com/office/drawing/2014/main" id="{84119DC2-B552-495A-AFCD-43946A6622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88702"/>
            <a:ext cx="2743200" cy="182880"/>
          </a:xfrm>
        </p:spPr>
        <p:txBody>
          <a:bodyPr rtlCol="0" anchor="b" anchorCtr="0"/>
          <a:lstStyle/>
          <a:p>
            <a:pPr rtl="0"/>
            <a:r>
              <a:rPr lang="ru-RU" dirty="0"/>
              <a:t>2024</a:t>
            </a:r>
          </a:p>
        </p:txBody>
      </p:sp>
      <p:sp>
        <p:nvSpPr>
          <p:cNvPr id="30" name="Нижний колонтитул 29">
            <a:extLst>
              <a:ext uri="{FF2B5EF4-FFF2-40B4-BE49-F238E27FC236}">
                <a16:creationId xmlns:a16="http://schemas.microsoft.com/office/drawing/2014/main" id="{67EF7D2C-A458-4F44-81F8-167ACE8B9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64000" y="6511018"/>
            <a:ext cx="4114800" cy="346982"/>
          </a:xfrm>
        </p:spPr>
        <p:txBody>
          <a:bodyPr rtlCol="0" anchor="b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honestly with love</a:t>
            </a:r>
            <a:endParaRPr kumimoji="0" lang="ru-RU" sz="1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rtl="0"/>
            <a:endParaRPr lang="ru-RU" dirty="0"/>
          </a:p>
        </p:txBody>
      </p:sp>
      <p:sp>
        <p:nvSpPr>
          <p:cNvPr id="31" name="Номер слайда 30">
            <a:extLst>
              <a:ext uri="{FF2B5EF4-FFF2-40B4-BE49-F238E27FC236}">
                <a16:creationId xmlns:a16="http://schemas.microsoft.com/office/drawing/2014/main" id="{35A853E8-9F16-4261-B2C9-96AD39659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7696" y="6488702"/>
            <a:ext cx="2743200" cy="182880"/>
          </a:xfrm>
        </p:spPr>
        <p:txBody>
          <a:bodyPr rtlCol="0" anchor="b" anchorCtr="0"/>
          <a:lstStyle/>
          <a:p>
            <a:pPr rtl="0"/>
            <a:fld id="{B5CEABB6-07DC-46E8-9B57-56EC44A396E5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356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кожаный диван крупным планом&#10;">
            <a:extLst>
              <a:ext uri="{FF2B5EF4-FFF2-40B4-BE49-F238E27FC236}">
                <a16:creationId xmlns:a16="http://schemas.microsoft.com/office/drawing/2014/main" id="{9AF1727E-E901-4292-931B-CD986A1593D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06B2E4-7115-4A6C-B218-5316CEB06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14400"/>
            <a:ext cx="10972800" cy="5029200"/>
          </a:xfrm>
        </p:spPr>
        <p:txBody>
          <a:bodyPr rtlCol="0">
            <a:normAutofit/>
          </a:bodyPr>
          <a:lstStyle/>
          <a:p>
            <a:pPr rtl="0"/>
            <a:r>
              <a:rPr lang="ru-RU"/>
              <a:t>"Если вы можете представить себе какую-либо идею в виде фильма и просмотреть этот фильм кадр за кадром, сцену за сценой, эта идея достойна воплощения".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F87984-91C7-477D-977B-F8ABF9689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4589463"/>
            <a:ext cx="10058400" cy="585216"/>
          </a:xfrm>
        </p:spPr>
        <p:txBody>
          <a:bodyPr rtlCol="0" anchor="t">
            <a:normAutofit/>
          </a:bodyPr>
          <a:lstStyle/>
          <a:p>
            <a:pPr rtl="0"/>
            <a:r>
              <a:rPr lang="ru-RU"/>
              <a:t>КРЕЙГ МАПП</a:t>
            </a:r>
          </a:p>
          <a:p>
            <a:pPr rtl="0"/>
            <a:endParaRPr lang="ru-RU"/>
          </a:p>
        </p:txBody>
      </p:sp>
      <p:sp>
        <p:nvSpPr>
          <p:cNvPr id="10" name="Дата 9">
            <a:extLst>
              <a:ext uri="{FF2B5EF4-FFF2-40B4-BE49-F238E27FC236}">
                <a16:creationId xmlns:a16="http://schemas.microsoft.com/office/drawing/2014/main" id="{5E643564-06FF-4BE0-AC64-EC992EFC7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88702"/>
            <a:ext cx="2743200" cy="182880"/>
          </a:xfrm>
        </p:spPr>
        <p:txBody>
          <a:bodyPr rtlCol="0"/>
          <a:lstStyle/>
          <a:p>
            <a:pPr rtl="0"/>
            <a:r>
              <a:rPr lang="ru-RU" dirty="0"/>
              <a:t>2024</a:t>
            </a:r>
          </a:p>
        </p:txBody>
      </p:sp>
      <p:sp>
        <p:nvSpPr>
          <p:cNvPr id="11" name="Нижний колонтитул 10">
            <a:extLst>
              <a:ext uri="{FF2B5EF4-FFF2-40B4-BE49-F238E27FC236}">
                <a16:creationId xmlns:a16="http://schemas.microsoft.com/office/drawing/2014/main" id="{F6958328-9D7A-4E97-B660-2EA8E225B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8702"/>
            <a:ext cx="4114800" cy="182880"/>
          </a:xfrm>
        </p:spPr>
        <p:txBody>
          <a:bodyPr rtlCol="0"/>
          <a:lstStyle/>
          <a:p>
            <a:pPr rtl="0"/>
            <a:r>
              <a:rPr lang="en-US" dirty="0">
                <a:latin typeface="+mj-lt"/>
              </a:rPr>
              <a:t>honestly with love</a:t>
            </a:r>
            <a:endParaRPr lang="ru-RU" dirty="0">
              <a:latin typeface="+mj-lt"/>
            </a:endParaRP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D157F2A6-704B-4DB8-984A-0A60B39D4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5608" y="6488702"/>
            <a:ext cx="2743200" cy="182880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фотография ручки кожаного портфеля крупным планом&#10;">
            <a:extLst>
              <a:ext uri="{FF2B5EF4-FFF2-40B4-BE49-F238E27FC236}">
                <a16:creationId xmlns:a16="http://schemas.microsoft.com/office/drawing/2014/main" id="{4F7633EB-BCAC-40D5-B7D8-3B7F0773E1E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" y="0"/>
            <a:ext cx="12188952" cy="6858000"/>
          </a:xfr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9377A72-C52E-43E3-BAE5-A220E2470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10000" y="692624"/>
            <a:ext cx="4572000" cy="5486400"/>
          </a:xfrm>
          <a:prstGeom prst="rect">
            <a:avLst/>
          </a:prstGeom>
          <a:solidFill>
            <a:schemeClr val="tx1">
              <a:alpha val="50000"/>
            </a:schemeClr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>
              <a:latin typeface="Calibri" panose="020F05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D07C42-2E7B-40D1-A2FD-075F7DB39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0248" y="1280338"/>
            <a:ext cx="3657600" cy="914400"/>
          </a:xfrm>
        </p:spPr>
        <p:txBody>
          <a:bodyPr rtlCol="0"/>
          <a:lstStyle/>
          <a:p>
            <a:pPr rtl="0"/>
            <a:r>
              <a:rPr lang="ru-RU" dirty="0"/>
              <a:t>Наши услуги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46EDBD-9882-4D3C-866D-07301A034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70248" y="2404533"/>
            <a:ext cx="3657600" cy="1490134"/>
          </a:xfrm>
        </p:spPr>
        <p:txBody>
          <a:bodyPr rtlCol="0">
            <a:normAutofit/>
          </a:bodyPr>
          <a:lstStyle/>
          <a:p>
            <a:pPr rtl="0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Персонализированное производство всей линейки бытовой химии</a:t>
            </a:r>
          </a:p>
          <a:p>
            <a:pPr rtl="0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СТМ</a:t>
            </a:r>
          </a:p>
          <a:p>
            <a:pPr rtl="0"/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Контрактное производство</a:t>
            </a:r>
          </a:p>
          <a:p>
            <a:pPr rtl="0"/>
            <a:endParaRPr lang="ru-RU" dirty="0"/>
          </a:p>
          <a:p>
            <a:pPr rtl="0"/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E5C5EBD-4BF2-4C35-AAD4-FCA9EE5994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70248" y="3928533"/>
            <a:ext cx="3657600" cy="1212715"/>
          </a:xfrm>
        </p:spPr>
        <p:txBody>
          <a:bodyPr rtlCol="0">
            <a:normAutofit/>
          </a:bodyPr>
          <a:lstStyle/>
          <a:p>
            <a:pPr rtl="0"/>
            <a:r>
              <a:rPr lang="ru-RU" dirty="0"/>
              <a:t> 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Логистика</a:t>
            </a:r>
          </a:p>
          <a:p>
            <a:pPr rtl="0"/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Хранение</a:t>
            </a:r>
          </a:p>
          <a:p>
            <a:pPr rtl="0"/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Фулфилмент</a:t>
            </a:r>
          </a:p>
          <a:p>
            <a:pPr rtl="0"/>
            <a:endParaRPr lang="ru-RU" dirty="0"/>
          </a:p>
          <a:p>
            <a:pPr rtl="0"/>
            <a:endParaRPr lang="ru-RU" dirty="0"/>
          </a:p>
        </p:txBody>
      </p:sp>
      <p:sp>
        <p:nvSpPr>
          <p:cNvPr id="23" name="Дата 22">
            <a:extLst>
              <a:ext uri="{FF2B5EF4-FFF2-40B4-BE49-F238E27FC236}">
                <a16:creationId xmlns:a16="http://schemas.microsoft.com/office/drawing/2014/main" id="{0A886B53-7605-43B5-BA90-9DCE1EDAEE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88702"/>
            <a:ext cx="2743200" cy="182880"/>
          </a:xfrm>
        </p:spPr>
        <p:txBody>
          <a:bodyPr rtlCol="0"/>
          <a:lstStyle/>
          <a:p>
            <a:pPr rtl="0"/>
            <a:r>
              <a:rPr lang="ru-RU" dirty="0"/>
              <a:t>2024</a:t>
            </a:r>
          </a:p>
        </p:txBody>
      </p:sp>
      <p:sp>
        <p:nvSpPr>
          <p:cNvPr id="24" name="Нижний колонтитул 23">
            <a:extLst>
              <a:ext uri="{FF2B5EF4-FFF2-40B4-BE49-F238E27FC236}">
                <a16:creationId xmlns:a16="http://schemas.microsoft.com/office/drawing/2014/main" id="{DB42389C-D50B-4ACA-A9CC-C77F458A3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8702"/>
            <a:ext cx="4114800" cy="182880"/>
          </a:xfrm>
        </p:spPr>
        <p:txBody>
          <a:bodyPr rtlCol="0"/>
          <a:lstStyle/>
          <a:p>
            <a:pPr rtl="0"/>
            <a:r>
              <a:rPr lang="en-US" dirty="0">
                <a:latin typeface="+mj-lt"/>
              </a:rPr>
              <a:t>honestly with love</a:t>
            </a:r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CFC11051-0981-4D5A-96D3-DDDF51A46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7696" y="6488702"/>
            <a:ext cx="2743200" cy="182880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/>
              <a:t>7</a:t>
            </a:fld>
            <a:endParaRPr lang="ru-RU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D72A95B0-2788-4A22-891C-B367C2C5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67400" y="3930391"/>
            <a:ext cx="4572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BEA67CB7-DDDA-4B3F-84BF-A94B1E24A2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24300" y="800100"/>
            <a:ext cx="4343400" cy="52578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>
              <a:latin typeface="Calibri" panose="020F0502020204030204" pitchFamily="34" charset="0"/>
            </a:endParaRPr>
          </a:p>
        </p:txBody>
      </p: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06154599-9C4F-4DFF-A891-4DFE58A63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10800000">
            <a:off x="4718304" y="5228781"/>
            <a:ext cx="27432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1C14AB08-6B78-1B48-8C50-110B541B9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10800000">
            <a:off x="4718303" y="2381157"/>
            <a:ext cx="2743200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9147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01963F-CB11-450F-B672-E11F4A6BF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152" y="749808"/>
            <a:ext cx="11283696" cy="914400"/>
          </a:xfrm>
        </p:spPr>
        <p:txBody>
          <a:bodyPr rtlCol="0" anchor="ctr" anchorCtr="0">
            <a:normAutofit/>
          </a:bodyPr>
          <a:lstStyle/>
          <a:p>
            <a:pPr rtl="0"/>
            <a:r>
              <a:rPr lang="en-US" dirty="0"/>
              <a:t>FIOMAY Group </a:t>
            </a:r>
            <a:r>
              <a:rPr lang="ru-RU" dirty="0"/>
              <a:t>сегодня</a:t>
            </a:r>
          </a:p>
        </p:txBody>
      </p:sp>
      <p:sp>
        <p:nvSpPr>
          <p:cNvPr id="51" name="Дата 50">
            <a:extLst>
              <a:ext uri="{FF2B5EF4-FFF2-40B4-BE49-F238E27FC236}">
                <a16:creationId xmlns:a16="http://schemas.microsoft.com/office/drawing/2014/main" id="{3CDED74B-1561-4B78-9E3F-79FFFD3A3B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88702"/>
            <a:ext cx="2743200" cy="182880"/>
          </a:xfrm>
        </p:spPr>
        <p:txBody>
          <a:bodyPr rtlCol="0"/>
          <a:lstStyle/>
          <a:p>
            <a:pPr rtl="0"/>
            <a:r>
              <a:rPr lang="ru-RU" dirty="0"/>
              <a:t>2024</a:t>
            </a:r>
          </a:p>
        </p:txBody>
      </p:sp>
      <p:sp>
        <p:nvSpPr>
          <p:cNvPr id="52" name="Нижний колонтитул 51">
            <a:extLst>
              <a:ext uri="{FF2B5EF4-FFF2-40B4-BE49-F238E27FC236}">
                <a16:creationId xmlns:a16="http://schemas.microsoft.com/office/drawing/2014/main" id="{6BA51EF8-D2EF-4895-AC15-AA5FB6334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8702"/>
            <a:ext cx="4114800" cy="182880"/>
          </a:xfrm>
        </p:spPr>
        <p:txBody>
          <a:bodyPr rtlCol="0"/>
          <a:lstStyle/>
          <a:p>
            <a:pPr rtl="0"/>
            <a:r>
              <a:rPr lang="en-US" dirty="0">
                <a:latin typeface="+mj-lt"/>
              </a:rPr>
              <a:t>honestly with love</a:t>
            </a:r>
          </a:p>
        </p:txBody>
      </p:sp>
      <p:sp>
        <p:nvSpPr>
          <p:cNvPr id="53" name="Номер слайда 52">
            <a:extLst>
              <a:ext uri="{FF2B5EF4-FFF2-40B4-BE49-F238E27FC236}">
                <a16:creationId xmlns:a16="http://schemas.microsoft.com/office/drawing/2014/main" id="{8CB85ACB-FB4E-4211-9334-4F77BDCA7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7696" y="6488702"/>
            <a:ext cx="2743200" cy="182880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/>
              <a:t>8</a:t>
            </a:fld>
            <a:endParaRPr lang="ru-RU" dirty="0"/>
          </a:p>
        </p:txBody>
      </p:sp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7E3E608F-C120-4CC3-AC53-D5839DBF74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1226621"/>
              </p:ext>
            </p:extLst>
          </p:nvPr>
        </p:nvGraphicFramePr>
        <p:xfrm>
          <a:off x="1629833" y="2218267"/>
          <a:ext cx="9021233" cy="36311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02703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5B31B-E901-480D-92F5-D6FB76A25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9514" y="958515"/>
            <a:ext cx="4398264" cy="914400"/>
          </a:xfrm>
        </p:spPr>
        <p:txBody>
          <a:bodyPr rtlCol="0">
            <a:normAutofit/>
          </a:bodyPr>
          <a:lstStyle/>
          <a:p>
            <a:pPr rtl="0"/>
            <a:r>
              <a:rPr lang="ru-RU"/>
              <a:t>Создание отличных продуктов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F5B303-F387-4BA0-8784-0D2EA6A30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4888" y="2816352"/>
            <a:ext cx="3749040" cy="6400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Тщательно подобранные рецептуры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E8986CE4-B680-4DF1-AF9C-D55F13C6D77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104888" y="3922776"/>
            <a:ext cx="3749040" cy="640080"/>
          </a:xfrm>
        </p:spPr>
        <p:txBody>
          <a:bodyPr rtlCol="0">
            <a:normAutofit/>
          </a:bodyPr>
          <a:lstStyle/>
          <a:p>
            <a:pPr rtl="0"/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ОТК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55B4B7D-20BA-4D3E-A5D9-57D6210E278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7104888" y="5084064"/>
            <a:ext cx="3749040" cy="640080"/>
          </a:xfrm>
        </p:spPr>
        <p:txBody>
          <a:bodyPr rtlCol="0">
            <a:normAutofit fontScale="92500"/>
          </a:bodyPr>
          <a:lstStyle/>
          <a:p>
            <a:pPr rtl="0"/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</a:rPr>
              <a:t>Тестируем вместе с клиентами, пока не получите нужный продукт</a:t>
            </a:r>
          </a:p>
        </p:txBody>
      </p:sp>
      <p:sp>
        <p:nvSpPr>
          <p:cNvPr id="41" name="Дата 40">
            <a:extLst>
              <a:ext uri="{FF2B5EF4-FFF2-40B4-BE49-F238E27FC236}">
                <a16:creationId xmlns:a16="http://schemas.microsoft.com/office/drawing/2014/main" id="{10D22579-CC1E-49B3-BE5D-3F20EA7A0B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88702"/>
            <a:ext cx="2743200" cy="182880"/>
          </a:xfrm>
        </p:spPr>
        <p:txBody>
          <a:bodyPr rtlCol="0"/>
          <a:lstStyle/>
          <a:p>
            <a:pPr rtl="0"/>
            <a:r>
              <a:rPr lang="ru-RU" dirty="0"/>
              <a:t>2024</a:t>
            </a:r>
          </a:p>
        </p:txBody>
      </p:sp>
      <p:sp>
        <p:nvSpPr>
          <p:cNvPr id="43" name="Номер слайда 42">
            <a:extLst>
              <a:ext uri="{FF2B5EF4-FFF2-40B4-BE49-F238E27FC236}">
                <a16:creationId xmlns:a16="http://schemas.microsoft.com/office/drawing/2014/main" id="{EEA2C936-F668-4877-A8B0-D11DBE3B4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7696" y="6488702"/>
            <a:ext cx="2743200" cy="182880"/>
          </a:xfrm>
        </p:spPr>
        <p:txBody>
          <a:bodyPr rtlCol="0"/>
          <a:lstStyle/>
          <a:p>
            <a:pPr rtl="0"/>
            <a:fld id="{B5CEABB6-07DC-46E8-9B57-56EC44A396E5}" type="slidenum">
              <a:rPr lang="ru-RU" smtClean="0"/>
              <a:pPr rtl="0"/>
              <a:t>9</a:t>
            </a:fld>
            <a:endParaRPr lang="ru-RU" dirty="0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2B9B5DD8-7B25-4160-9E2A-5F7F2E3C7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58724" y="457200"/>
            <a:ext cx="11274552" cy="594360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>
              <a:latin typeface="Calibri" panose="020F050202020403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F88387C-E92F-4117-B331-31F94835775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2500" b="12500"/>
          <a:stretch>
            <a:fillRect/>
          </a:stretch>
        </p:blipFill>
        <p:spPr>
          <a:xfrm>
            <a:off x="558264" y="529390"/>
            <a:ext cx="5431857" cy="5799220"/>
          </a:xfrm>
        </p:spPr>
      </p:pic>
      <p:sp>
        <p:nvSpPr>
          <p:cNvPr id="17" name="Нижний колонтитул 51">
            <a:extLst>
              <a:ext uri="{FF2B5EF4-FFF2-40B4-BE49-F238E27FC236}">
                <a16:creationId xmlns:a16="http://schemas.microsoft.com/office/drawing/2014/main" id="{DF7DBC63-8D2E-422B-9916-BB23649DC6FD}"/>
              </a:ext>
            </a:extLst>
          </p:cNvPr>
          <p:cNvSpPr txBox="1">
            <a:spLocks/>
          </p:cNvSpPr>
          <p:nvPr/>
        </p:nvSpPr>
        <p:spPr>
          <a:xfrm>
            <a:off x="4152499" y="6544850"/>
            <a:ext cx="4114800" cy="182880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defPPr rtl="0">
              <a:defRPr lang="ru-RU"/>
            </a:defPPr>
            <a:lvl1pPr marL="0" algn="ctr" defTabSz="914400" rtl="0" eaLnBrk="1" latinLnBrk="0" hangingPunct="1">
              <a:defRPr sz="1000" kern="1200" spc="3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j-lt"/>
              </a:rPr>
              <a:t>honestly with love</a:t>
            </a:r>
          </a:p>
        </p:txBody>
      </p:sp>
    </p:spTree>
    <p:extLst>
      <p:ext uri="{BB962C8B-B14F-4D97-AF65-F5344CB8AC3E}">
        <p14:creationId xmlns:p14="http://schemas.microsoft.com/office/powerpoint/2010/main" val="8379304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87">
      <a:dk1>
        <a:sysClr val="windowText" lastClr="000000"/>
      </a:dk1>
      <a:lt1>
        <a:sysClr val="window" lastClr="FFFFFF"/>
      </a:lt1>
      <a:dk2>
        <a:srgbClr val="BF8641"/>
      </a:dk2>
      <a:lt2>
        <a:srgbClr val="E7E6E6"/>
      </a:lt2>
      <a:accent1>
        <a:srgbClr val="F2D6BD"/>
      </a:accent1>
      <a:accent2>
        <a:srgbClr val="616F8C"/>
      </a:accent2>
      <a:accent3>
        <a:srgbClr val="F2DAAC"/>
      </a:accent3>
      <a:accent4>
        <a:srgbClr val="373921"/>
      </a:accent4>
      <a:accent5>
        <a:srgbClr val="D9A577"/>
      </a:accent5>
      <a:accent6>
        <a:srgbClr val="A3AFB4"/>
      </a:accent6>
      <a:hlink>
        <a:srgbClr val="0563C1"/>
      </a:hlink>
      <a:folHlink>
        <a:srgbClr val="954F72"/>
      </a:folHlink>
    </a:clrScheme>
    <a:fontScheme name="Custom 123">
      <a:majorFont>
        <a:latin typeface="Elephan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0257754_TF89518162_Win32" id="{60BDCE5F-BAFB-431A-BD78-00446821D8A0}" vid="{12D348CE-7AA0-46CB-B2AC-19FADE80CE3B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4BD9B850-33FE-43D9-B469-C12FCA4960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622CF4D-9565-4B86-A8C6-169590EAEBF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656D043-63BC-4A94-9887-A7B1B2C84769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Классическая презентация для конференции</Template>
  <TotalTime>170</TotalTime>
  <Words>421</Words>
  <Application>Microsoft Office PowerPoint</Application>
  <PresentationFormat>Широкоэкранный</PresentationFormat>
  <Paragraphs>129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Elephant Pro</vt:lpstr>
      <vt:lpstr>YS Text</vt:lpstr>
      <vt:lpstr>Тема Office</vt:lpstr>
      <vt:lpstr>FIOMAY Group-honestly with love</vt:lpstr>
      <vt:lpstr>НАШИ ГЛАВНЫЕ ИДЕИ</vt:lpstr>
      <vt:lpstr>Знакомство с компанией</vt:lpstr>
      <vt:lpstr>Обзор отрасли</vt:lpstr>
      <vt:lpstr>Рынок в цифрах</vt:lpstr>
      <vt:lpstr>"Если вы можете представить себе какую-либо идею в виде фильма и просмотреть этот фильм кадр за кадром, сцену за сценой, эта идея достойна воплощения". </vt:lpstr>
      <vt:lpstr>Наши услуги</vt:lpstr>
      <vt:lpstr>FIOMAY Group сегодня</vt:lpstr>
      <vt:lpstr>Создание отличных продуктов</vt:lpstr>
      <vt:lpstr>Преимущества перед конкурентами</vt:lpstr>
      <vt:lpstr>Ключевые выводы</vt:lpstr>
      <vt:lpstr>Советы для заказчиков</vt:lpstr>
      <vt:lpstr>Призыв к действию</vt:lpstr>
      <vt:lpstr>Спасибо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для конференции</dc:title>
  <dc:creator>Виталий Близнюк</dc:creator>
  <cp:lastModifiedBy>Виталий Близнюк</cp:lastModifiedBy>
  <cp:revision>17</cp:revision>
  <dcterms:created xsi:type="dcterms:W3CDTF">2024-08-23T05:24:21Z</dcterms:created>
  <dcterms:modified xsi:type="dcterms:W3CDTF">2024-08-23T08:15:48Z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